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272" r:id="rId5"/>
    <p:sldId id="277" r:id="rId6"/>
    <p:sldId id="278" r:id="rId7"/>
    <p:sldId id="276" r:id="rId8"/>
    <p:sldId id="283" r:id="rId9"/>
    <p:sldId id="282" r:id="rId10"/>
    <p:sldId id="279" r:id="rId11"/>
    <p:sldId id="280" r:id="rId12"/>
    <p:sldId id="281" r:id="rId13"/>
  </p:sldIdLst>
  <p:sldSz cx="12192000" cy="6858000"/>
  <p:notesSz cx="6858000" cy="9144000"/>
  <p:defaultTextStyle>
    <a:defPPr rtl="0"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979DA1-61CD-01D5-52C2-21FD7267E42D}" v="1" dt="2025-10-09T15:00:21.4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NGERLYNCK Rafael" userId="S::rafael.jongerlynck@my-digital-school.org::dd269147-ee64-40fb-b4e5-bcf11b5b38a0" providerId="AD" clId="Web-{DD979DA1-61CD-01D5-52C2-21FD7267E42D}"/>
    <pc:docChg chg="modSld">
      <pc:chgData name="JONGERLYNCK Rafael" userId="S::rafael.jongerlynck@my-digital-school.org::dd269147-ee64-40fb-b4e5-bcf11b5b38a0" providerId="AD" clId="Web-{DD979DA1-61CD-01D5-52C2-21FD7267E42D}" dt="2025-10-09T15:00:21.470" v="0" actId="1076"/>
      <pc:docMkLst>
        <pc:docMk/>
      </pc:docMkLst>
      <pc:sldChg chg="modSp">
        <pc:chgData name="JONGERLYNCK Rafael" userId="S::rafael.jongerlynck@my-digital-school.org::dd269147-ee64-40fb-b4e5-bcf11b5b38a0" providerId="AD" clId="Web-{DD979DA1-61CD-01D5-52C2-21FD7267E42D}" dt="2025-10-09T15:00:21.470" v="0" actId="1076"/>
        <pc:sldMkLst>
          <pc:docMk/>
          <pc:sldMk cId="3038734036" sldId="276"/>
        </pc:sldMkLst>
        <pc:picChg chg="mod">
          <ac:chgData name="JONGERLYNCK Rafael" userId="S::rafael.jongerlynck@my-digital-school.org::dd269147-ee64-40fb-b4e5-bcf11b5b38a0" providerId="AD" clId="Web-{DD979DA1-61CD-01D5-52C2-21FD7267E42D}" dt="2025-10-09T15:00:21.470" v="0" actId="1076"/>
          <ac:picMkLst>
            <pc:docMk/>
            <pc:sldMk cId="3038734036" sldId="276"/>
            <ac:picMk id="5" creationId="{4BE4B96E-5EA8-4897-BE2C-FDAE5768F9C4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D55DCF5-8954-432A-8C48-28890CA50509}" type="datetime1">
              <a:rPr lang="fr-FR" smtClean="0"/>
              <a:t>09/10/2025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E1AE400-C156-46A1-A0E2-1B558DFFA34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312846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9T14:40:11.503"/>
    </inkml:context>
    <inkml:brush xml:id="br0">
      <inkml:brushProperty name="width" value="0.035" units="cm"/>
      <inkml:brushProperty name="height" value="0.035" units="cm"/>
      <inkml:brushProperty name="color" value="#66CC00"/>
    </inkml:brush>
  </inkml:definitions>
  <inkml:trace contextRef="#ctx0" brushRef="#br0">6 1 24481,'0'4710'0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9T14:41:37.615"/>
    </inkml:context>
    <inkml:brush xml:id="br0">
      <inkml:brushProperty name="width" value="0.035" units="cm"/>
      <inkml:brushProperty name="height" value="0.035" units="cm"/>
      <inkml:brushProperty name="color" value="#66CC00"/>
    </inkml:brush>
  </inkml:definitions>
  <inkml:trace contextRef="#ctx0" brushRef="#br0">812 0 24472,'-812'370'0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9T14:41:43.382"/>
    </inkml:context>
    <inkml:brush xml:id="br0">
      <inkml:brushProperty name="width" value="0.035" units="cm"/>
      <inkml:brushProperty name="height" value="0.035" units="cm"/>
      <inkml:brushProperty name="color" value="#66CC00"/>
    </inkml:brush>
  </inkml:definitions>
  <inkml:trace contextRef="#ctx0" brushRef="#br0">1 0 24168,'1023'141'0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9T14:43:05.497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30 1 24314,'0'4923'0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9T14:43:12.68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1 177 24176,'882'-176'0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9T14:43:15.88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813 159 24233,'-812'-158'0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9T14:43:19.953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21389,'582'0'0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9T14:43:23.30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371 0 21389,'-370'0'0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9T14:43:27.047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724 0 23839,'-723'18'0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9T14:43:29.65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18 23134,'882'-18'0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9T14:43:32.078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333 0 24575,'-16'1'0,"-1"0"0,1 0 0,-28 7 0,16-3-14,0-2 0,0-1-1,-55-3 1,26-1-1294,42 2-5518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9T14:40:17.456"/>
    </inkml:context>
    <inkml:brush xml:id="br0">
      <inkml:brushProperty name="width" value="0.035" units="cm"/>
      <inkml:brushProperty name="height" value="0.035" units="cm"/>
      <inkml:brushProperty name="color" value="#66CC00"/>
    </inkml:brush>
  </inkml:definitions>
  <inkml:trace contextRef="#ctx0" brushRef="#br0">812 0 24097,'-812'18'0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9T14:43:34.808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53 23706,'617'-53'0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9T14:43:38.52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424 0 21389,'-423'0'0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9T14:43:47.196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0 24266,'1658'88'0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9T14:43:52.248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23619,'1094'18'0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9T14:43:58.90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0 24395,'1605'106'0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9T14:44:03.193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0 24044,'1094'88'0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9T14:44:12.953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0 123 24304,'1094'-123'0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9T14:44:18.476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24309,'1658'106'0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9T14:44:23.215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440 1 24575,'-74'-1'0,"-82"3"0,135 1 0,1 1 0,-28 9 0,-5 1 0,-2 1-1365,42-13-5461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9T14:44:33.688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21 1 24575,'-2'3'0,"0"0"0,1-1 0,-1 1 0,1 0 0,-1 0 0,1 0 0,0 0 0,0 0 0,0 0 0,0 1 0,0 5 0,0 40 0,1-35 0,-2 17 0,1-21 0,0 1 0,1 0 0,0-1 0,1 1 0,0-1 0,5 19 0,-5-28 0,0 1 0,0 0 0,1-1 0,-1 1 0,0-1 0,1 1 0,-1-1 0,1 0 0,-1 0 0,1 0 0,0 1 0,0-2 0,-1 1 0,1 0 0,0 0 0,0 0 0,0-1 0,0 1 0,0-1 0,0 0 0,0 0 0,0 1 0,0-1 0,0 0 0,0-1 0,0 1 0,0 0 0,0 0 0,0-1 0,0 0 0,0 1 0,0-1 0,0 0 0,-1 0 0,1 0 0,0 0 0,0 0 0,-1 0 0,1 0 0,-1-1 0,1 1 0,-1 0 0,1-1 0,-1 0 0,1-1 0,7-20 0,-1 0 0,-2 0 0,0-1 0,2-27 0,-7 44 0,0 1 0,0-1 0,-1 1 0,0-1 0,0 1 0,-1-1 0,-1-6 0,2 12 0,-1-1 0,1 1 0,-1-1 0,1 1 0,-1 0 0,1 0 0,-1-1 0,0 1 0,0 0 0,0 0 0,0 0 0,0-1 0,0 1 0,0 0 0,0 0 0,0 1 0,0-1 0,0 0 0,-1 0 0,1 1 0,0-1 0,-1 0 0,1 1 0,-1-1 0,1 1 0,0 0 0,-1-1 0,1 1 0,-1 0 0,1 0 0,-1 0 0,1 0 0,-1 0 0,1 1 0,0-1 0,-1 0 0,-1 1 0,1 0 0,-1 0 0,1-1 0,-1 2 0,1-1 0,0 0 0,0 0 0,-1 1 0,1-1 0,0 1 0,0 0 0,1 0 0,-1-1 0,0 1 0,0 0 0,1 1 0,-1-1 0,1 0 0,0 0 0,0 1 0,0-1 0,0 0 0,0 1 0,0-1 0,1 1 0,-1-1 0,1 1 0,0 0 0,-1 2 0,0 10 0,1-1 0,0 1 0,4 24 0,-4-38 0,0 1 0,0-1 0,0 1 0,0-1 0,1 1 0,-1-1 0,1 1 0,-1-1 0,1 1 0,0-1 0,-1 0 0,1 1 0,0-1 0,0 0 0,0 0 0,0 1 0,0-1 0,0 0 0,0 0 0,0 0 0,1 0 0,-1 0 0,0-1 0,1 1 0,-1 0 0,0-1 0,1 1 0,-1-1 0,1 1 0,-1-1 0,1 1 0,-1-1 0,1 0 0,-1 0 0,1 0 0,-1 0 0,1 0 0,-1 0 0,1 0 0,0-1 0,-1 1 0,1 0 0,-1-1 0,0 1 0,1-1 0,-1 0 0,1 1 0,-1-1 0,0 0 0,0 0 0,1 0 0,-1 0 0,0 0 0,0 0 0,0 0 0,0-1 0,0 1 0,0 0 0,0 0 0,-1-1 0,1 1 0,0-1 0,-1 1 0,1 0 0,-1-1 0,1 1 0,-1-1 0,0-1 0,3-8 0,-2-1 0,1 1 0,-2 0 0,1 0 0,-1 0 0,-1-1 0,0 1 0,-1 0 0,-3-12 0,5 22 0,0 0 0,-1 0 0,1 0 0,-1 0 0,1-1 0,-1 1 0,0 0 0,1 0 0,-1 0 0,0 0 0,0 0 0,0 1 0,1-1 0,-1 0 0,0 0 0,0 0 0,0 1 0,0-1 0,0 1 0,-1-1 0,1 1 0,0-1 0,0 1 0,0-1 0,0 1 0,-1 0 0,1 0 0,0 0 0,0-1 0,-1 1 0,1 1 0,0-1 0,0 0 0,0 0 0,-3 1 0,2 0 0,-1 0 0,0 0 0,1 1 0,-1-1 0,1 1 0,0 0 0,0-1 0,0 1 0,-1 0 0,2 0 0,-1 0 0,0 1 0,0-1 0,-1 3 0,0 1 0,0 0 0,1 1 0,-1-1 0,-1 10 0,3-15 0,1 1 0,-1 0 0,1 0 0,0 0 0,0 0 0,-1 0 0,1 0 0,1 0 0,-1-1 0,0 1 0,0 0 0,1 0 0,-1 0 0,1 0 0,-1 0 0,1-1 0,0 1 0,0 0 0,1 2 0,-2 0 0,1 0 0,-1 1 0,0-1 0,-1 0 0,1 0 0,-2 6 0,-1 19 0,3-27 0,0 0 0,0-1 0,1 1 0,-1 0 0,0-1 0,1 1 0,-1 0 0,1-1 0,0 1 0,-1 0 0,1-1 0,0 1 0,0-1 0,1 2 0,-1-2 0,0 0 0,-1-1 0,1 1 0,0-1 0,0 1 0,0-1 0,-1 1 0,1-1 0,0 0 0,0 1 0,0-1 0,0 0 0,0 0 0,0 1 0,0-1 0,0 0 0,0 0 0,0 0 0,1 0 0,0-1 0,0 1 0,0-1 0,0 0 0,0 1 0,0-1 0,0 0 0,-1 0 0,1 0 0,0-1 0,0 1 0,-1 0 0,1-1 0,-1 1 0,1-1 0,-1 1 0,0-1 0,0 0 0,0 1 0,0-1 0,0 0 0,0 0 0,1-2 0,6-33 0,-8 35 0,1 0 0,-1 0 0,0 0 0,0 0 0,0 0 0,0 1 0,-1-1 0,1 0 0,0 0 0,-1 0 0,0 0 0,1 0 0,-1 0 0,0 1 0,0-1 0,-1-2 0,2 4 0,0 0 0,0 0 0,0 0 0,-1 0 0,1 0 0,0-1 0,0 1 0,0 0 0,0 0 0,0 0 0,0 0 0,0 0 0,-1 0 0,1 0 0,0 0 0,0 0 0,0 0 0,0 0 0,0 0 0,0 0 0,-1 0 0,1 0 0,0 0 0,0 0 0,0 0 0,0 0 0,0 0 0,0 0 0,-1 0 0,1 0 0,0 0 0,0 1 0,0-1 0,0 0 0,0 0 0,0 0 0,0 0 0,0 0 0,0 0 0,-1 0 0,1 0 0,0 0 0,0 1 0,0-1 0,0 0 0,0 0 0,0 0 0,0 0 0,-4 11 0,1 9 0,1-8 0,2-25 0,-2-24 0,1 36-47,1 0 0,0 0 0,-1 0 0,1 0 0,-1 0 0,1 0 0,-1 0 0,1 0 0,-1 0-1,0 1 1,1-1 0,-1 0 0,0 0 0,0 1 0,0-1 0,1 0 0,-1 1 0,0-1 0,0 1 0,0-1 0,0 1 0,0 0-1,0-1 1,0 1 0,0 0 0,0 0 0,0 0 0,-2-1 0,-6 2-6779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9T14:40:21.207"/>
    </inkml:context>
    <inkml:brush xml:id="br0">
      <inkml:brushProperty name="width" value="0.035" units="cm"/>
      <inkml:brushProperty name="height" value="0.035" units="cm"/>
      <inkml:brushProperty name="color" value="#66CC00"/>
    </inkml:brush>
  </inkml:definitions>
  <inkml:trace contextRef="#ctx0" brushRef="#br0">1 0 24011,'988'53'0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9T14:44:36.063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7 96 24575,'-1'18'0,"1"-9"0,2-19 0,2-3 0,-3 13 0,-1 0 0,0-1 0,0 1 0,0 0 0,0 0 0,1 0 0,-1 0 0,0 0 0,0 0 0,0 0 0,0 0 0,1 0 0,-1 0 0,0 0 0,0 0 0,0 0 0,0 1 0,1-1 0,-1 0 0,0 0 0,0 0 0,0 0 0,0 0 0,0 0 0,1 0 0,-1 0 0,0 0 0,0 1 0,0-1 0,0 0 0,0 0 0,0 0 0,0 0 0,0 0 0,1 1 0,-1-1 0,0 0 0,0 0 0,0 0 0,7 26 0,-7-4 0,-1-18 0,1 0 0,0 1 0,0-1 0,0 0 0,0 1 0,1-1 0,0 0 0,0 0 0,0 0 0,0 0 0,3 5 0,-4-9 0,0 1 0,0-1 0,0 0 0,0 0 0,0 0 0,1 0 0,-1 0 0,0 0 0,0 0 0,0 0 0,1 0 0,-1 0 0,0 0 0,0 0 0,0 0 0,0 0 0,1 0 0,-1 0 0,0 0 0,0 0 0,0 0 0,0-1 0,1 1 0,-1 0 0,0 0 0,0 0 0,0 0 0,0 0 0,0 0 0,1 0 0,-1-1 0,0 1 0,0 0 0,0 0 0,0 0 0,0 0 0,0 0 0,0-1 0,0 1 0,0 0 0,0 0 0,0 0 0,1 0 0,-1-1 0,0 1 0,0 0 0,0 0 0,0 0 0,0 0 0,0-1 0,0 1 0,-1 0 0,1 0 0,0 0 0,0-1 0,3-11 0,-3-1 0,0 0 0,0 0 0,-1 1 0,-1-1 0,0 0 0,-1 0 0,0 1 0,-6-14 0,2 2 0,1-5 0,5 23 0,1 27 0,0 91 0,0-150 0,0 13 0,0 46 0,-3 10-1365,0-18-5461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9T14:44:41.314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2 356 24575,'-1'-85'0,"3"-95"0,-2 174 0,1 0 0,0 0 0,0 0 0,0 0 0,1 1 0,0-1 0,0 0 0,1 1 0,5-10 0,-7 13 0,1 0 0,-1 0 0,1 1 0,-1-1 0,1 0 0,0 1 0,0 0 0,0-1 0,0 1 0,0 0 0,0 0 0,0 0 0,0 0 0,1 0 0,-1 1 0,0-1 0,0 1 0,1-1 0,-1 1 0,0 0 0,1 0 0,-1 0 0,0 0 0,1 0 0,-1 1 0,0-1 0,4 2 0,-3-1 0,-1-1 0,1 1 0,-1 0 0,0 1 0,0-1 0,0 0 0,1 1 0,-1-1 0,0 1 0,-1-1 0,1 1 0,0 0 0,0 0 0,-1 0 0,1 0 0,-1 0 0,0 0 0,0 0 0,1 1 0,-1-1 0,-1 0 0,1 1 0,0-1 0,-1 1 0,1-1 0,0 4 0,0 7 0,0 1 0,-1 0 0,-2 24 0,0-10 0,1-7 0,1-1 0,1 1 0,1-1 0,6 29 0,-3-21 0,-2-1 0,-1 1 0,-1 0 0,-3 36 0,0 1 0,2-61 0,0-1 0,-1 0 0,1 1 0,-1-1 0,0 0 0,0 0 0,0 1 0,-1-1 0,1 0 0,-1 0 0,1 0 0,-4 3 0,4-5 0,1 0 0,-1 0 0,0 0 0,0 0 0,0-1 0,1 1 0,-1 0 0,0-1 0,0 1 0,0-1 0,0 1 0,0-1 0,0 1 0,0-1 0,0 0 0,0 1 0,0-1 0,0 0 0,0 0 0,0 0 0,-1 0 0,1 0 0,0 0 0,0 0 0,0 0 0,0 0 0,0-1 0,0 1 0,0 0 0,0-1 0,0 1 0,0-1 0,0 1 0,0-1 0,0 1 0,0-1 0,0 1 0,1-1 0,-1 0 0,0 0 0,0 0 0,-1-1 0,0-1 0,0 1 0,1-1 0,-1 0 0,0 0 0,1 0 0,-1 0 0,1-1 0,0 1 0,0 0 0,1 0 0,-1-1 0,1 1 0,-1-6 0,3-52 0,-1 37 0,1-21 0,-3-140 0,-1 173 0,0 0 0,-1-1 0,0 2 0,0-1 0,-2 0 0,-8-18 0,8 58 0,5-3 0,0-1 0,2 0 0,1 1 0,0-1 0,15 47 0,-16-62 0,1 0 0,-2 1 0,1 0 0,-1 14 0,0-14 0,-1-1 0,1 0 0,1 1 0,3 11 0,0-15 0,-2-14 0,0-24 0,-2 26 0,7-46 0,-5 33 0,0 0 0,0-20 0,-4-86 0,1 446 0,1-356 0,-1 10 0,0-1 0,-1 0 0,-10-49 0,8 54 0,0-1 0,1 0 0,1 0 0,3-32 0,-1 22 0,-2-34 0,1 65 0,0 0 0,0 0 0,0 0 0,0-1 0,-1 1 0,1 0 0,0 0 0,0 0 0,-1 0 0,1 0 0,-1 0 0,1 0 0,-1 0 0,1 0 0,-1 0 0,0 0 0,1 0 0,-2-1 0,1 2 0,1-1 0,-1 1 0,1 0 0,-1 0 0,0 0 0,1 0 0,-1 0 0,1 0 0,-1 0 0,1 0 0,-1 0 0,1 1 0,-1-1 0,1 0 0,-1 0 0,1 0 0,-1 1 0,1-1 0,-1 0 0,1 0 0,-1 1 0,1-1 0,-1 0 0,1 1 0,0-1 0,-1 1 0,-2 2 0,0 1 0,0 0 0,0-1 0,1 1 0,0 0 0,-1 0 0,1 0 0,-1 5 0,-1 11 0,1 0 0,0 1 0,2 0 0,1-1 0,0 1 0,5 29 0,-3-33 0,2 0 0,8 26 0,5 21 0,-14-50-1365,1-3-5461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9T14:44:45.603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37 463 24575,'0'-5'0,"-1"0"0,0-1 0,0 1 0,0 0 0,-3-7 0,-4-19 0,5-60 0,4 67 0,-1 1 0,-2-1 0,-6-34 0,5 39 0,0 0 0,1 1 0,1-1 0,1 0 0,2-21 0,-1 38 0,-1 0 0,1 1 0,-1-1 0,1 0 0,0 0 0,0 0 0,0 0 0,0 0 0,0 1 0,0-1 0,0 0 0,0 1 0,1-1 0,-1 1 0,1 0 0,-1-1 0,1 1 0,0 0 0,-1 0 0,1 0 0,0 0 0,0 0 0,0 0 0,-1 1 0,1-1 0,0 1 0,0-1 0,0 1 0,0-1 0,0 1 0,3 0 0,8-1 0,-1 1 0,1 0 0,21 4 0,-31-4 0,-1 1 0,0-1 0,0 1 0,0-1 0,0 1 0,-1 0 0,1-1 0,0 1 0,0 0 0,0 0 0,-1 1 0,1-1 0,-1 0 0,1 0 0,-1 1 0,1-1 0,-1 1 0,0-1 0,1 1 0,-1 0 0,0 0 0,0-1 0,0 1 0,-1 0 0,1 0 0,0 0 0,-1 0 0,1 0 0,-1 0 0,1 3 0,0 8 0,0-1 0,-1 1 0,-3 23 0,1-11 0,1 199 0,1-130 0,0-90 0,1-2 0,-1 1 0,0-1 0,0 0 0,0 0 0,0 0 0,-1 1 0,1-1 0,-1 0 0,1 0 0,-1 0 0,0 0 0,1 0 0,-1 0 0,-2 2 0,3-3 0,0-1 0,0 0 0,0 0 0,0 0 0,0 0 0,0 0 0,-1 0 0,1 0 0,0 0 0,0 0 0,0 0 0,0 0 0,0 0 0,0 0 0,-1 0 0,1 0 0,0 0 0,0 0 0,0 0 0,0 0 0,0 0 0,0 0 0,0 0 0,-1 0 0,1 0 0,0 0 0,0 0 0,0 0 0,0-1 0,0 1 0,0 0 0,0 0 0,0 0 0,0 0 0,-1 0 0,1 0 0,0 0 0,0 0 0,0 0 0,0-1 0,0 1 0,0 0 0,0 0 0,0 0 0,0 0 0,0 0 0,0 0 0,0-1 0,-3-10 0,0-10 0,-6-39 0,5 43 0,-2-35 0,-3-16 0,6 49 0,-2-35 0,5-141 0,2 274 0,-4 91 0,-7-123 0,6-34 0,1 0 0,-2 20 0,4 65 0,-1-120 0,-9-42 0,7 44 0,-2-41 0,4 41 0,-7-41 0,4 37 0,1-1 0,2 1 0,2-37 0,-1 33 0,0 57 0,0 9 0,-1 0 0,-9 46 0,-14 16 0,23-162 0,0 5 0,3-50 0,-2 106 0,0-1 0,0 0 0,1 1 0,-1-1 0,0 0 0,1 1 0,-1-1 0,1 0 0,0 1 0,-1-1 0,1 1 0,0-1 0,0 1 0,2-3 0,-2 4 0,0-1 0,0 0 0,-1 1 0,1-1 0,0 1 0,0 0 0,0-1 0,0 1 0,0 0 0,0-1 0,0 1 0,0 0 0,0 0 0,0 0 0,0 0 0,0 0 0,0 0 0,0 0 0,1 0 0,1 1 0,-1 0 0,1 0 0,0 0 0,0 0 0,-1 1 0,1-1 0,0 1 0,-1-1 0,0 1 0,1 0 0,-1 0 0,0 0 0,0 1 0,3 3 0,27 52 0,-6-9 0,-20-38-1365,-2 0-5461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9T14:44:48.502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0 24118,'124'494'0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9T14:44:50.517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24336,'547'335'0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9T14:45:21.22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182 4 24575,'-45'-1'0,"29"0"0,-1 0 0,0 1 0,0 1 0,-26 4 0,41-4 0,1 0 0,-1 0 0,1-1 0,-1 1 0,1 0 0,-1 0 0,1 0 0,0 1 0,0-1 0,0 0 0,-1 0 0,1 1 0,0-1 0,0 0 0,1 1 0,-1-1 0,0 1 0,0 0 0,1-1 0,-1 1 0,1-1 0,-1 1 0,1 0 0,0 0 0,0-1 0,0 4 0,-1 7 0,1 1 0,3 21 0,-2-12 0,2 601 0,-5-327 0,2-120-1365,0-161-5461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9T14:45:23.344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91 90 24575,'-4'0'0,"0"-1"0,0 0 0,-1 0 0,1-1 0,0 1 0,0-1 0,0 0 0,0 0 0,0 0 0,1-1 0,-1 1 0,1-1 0,0 0 0,-1 0 0,1 0 0,0 0 0,-4-7 0,7 10 0,0-1 0,0 1 0,0-1 0,0 1 0,0 0 0,1-1 0,-1 1 0,0-1 0,0 1 0,0 0 0,0-1 0,1 1 0,-1 0 0,0-1 0,0 1 0,1 0 0,-1-1 0,0 1 0,0 0 0,1 0 0,-1-1 0,0 1 0,1 0 0,-1 0 0,1-1 0,-1 1 0,0 0 0,1 0 0,-1 0 0,0 0 0,1 0 0,-1 0 0,1 0 0,-1 0 0,0 0 0,1 0 0,-1 0 0,1 0 0,-1 0 0,0 0 0,1 0 0,19-1 0,-18 2 0,-1-1 0,1 0 0,0 1 0,-1-1 0,1 1 0,0-1 0,-1 1 0,1 0 0,-1-1 0,1 1 0,-1 0 0,1 0 0,-1 0 0,0 0 0,1 1 0,-1-1 0,0 0 0,0 0 0,0 1 0,0-1 0,0 1 0,0-1 0,-1 1 0,1-1 0,0 1 0,-1 0 0,1-1 0,-1 1 0,1 0 0,-1-1 0,0 1 0,0 3 0,0-4 0,0 0 0,0 0 0,0 1 0,0-1 0,0 0 0,0 0 0,-1 0 0,1 0 0,0 0 0,-1 0 0,1 1 0,-1-1 0,0 0 0,1 0 0,-1 0 0,1-1 0,-1 1 0,0 0 0,0 0 0,0 0 0,0 0 0,0-1 0,1 1 0,-1 0 0,0-1 0,0 1 0,-1-1 0,1 1 0,0-1 0,0 0 0,0 1 0,0-1 0,0 0 0,0 0 0,-1 0 0,1 0 0,0 0 0,0 0 0,0 0 0,0 0 0,0 0 0,-1 0 0,1-1 0,0 1 0,0 0 0,-1-2 0,0 2 0,0-1 0,1 0 0,-1 0 0,0 0 0,1 0 0,-1 0 0,1 0 0,0 0 0,-1 0 0,1-1 0,-2-2 0,-3-2 0,1 15 0,-1 4 0,3-15 0,0-10 0,2 7 0,0-1 0,0 1 0,1 0 0,0-1 0,0 1 0,0-1 0,0 1 0,1 0 0,1-7 0,-1 11 0,0-1 0,0 0 0,-1 1 0,1-1 0,0 0 0,0 1 0,0-1 0,1 1 0,-1 0 0,0-1 0,1 1 0,-1 0 0,0 0 0,1-1 0,-1 1 0,1 1 0,0-1 0,-1 0 0,1 0 0,0 0 0,0 1 0,-1-1 0,1 1 0,0 0 0,0-1 0,0 1 0,0 0 0,-1 0 0,4 0 0,-2 1 0,-1-1 0,1 1 0,-1-1 0,0 1 0,1 0 0,-1 0 0,0 0 0,0 0 0,1 1 0,-1-1 0,0 1 0,0-1 0,0 1 0,-1 0 0,1-1 0,0 1 0,-1 0 0,1 0 0,-1 0 0,0 0 0,1 1 0,-1-1 0,0 0 0,0 0 0,0 1 0,-1-1 0,2 5 0,0 2 0,0 0 0,0 0 0,-1 1 0,0-1 0,-1 0 0,-1 12 0,1-19 0,0 0 0,0 0 0,0-1 0,-1 1 0,1 0 0,-1 0 0,1-1 0,-1 1 0,0 0 0,0-1 0,0 1 0,0-1 0,-1 2 0,1-2 0,1 0 0,-1-1 0,0 1 0,1-1 0,-1 1 0,0-1 0,0 1 0,0-1 0,0 0 0,1 1 0,-1-1 0,0 0 0,0 0 0,0 1 0,0-1 0,0 0 0,0 0 0,0 0 0,0 0 0,-2-1 0,0 0 0,0 0 0,0 0 0,1 0 0,-1 0 0,0 0 0,1-1 0,-1 1 0,1-1 0,0 0 0,-1 0 0,1 0 0,0 0 0,-2-3 0,0 1 0,1-1 0,0-1 0,0 1 0,1 0 0,-1-1 0,1 1 0,0-1 0,-2-11 0,4 14 0,-1 1 0,0-1 0,1 0 0,0 0 0,-1 0 0,1 0 0,0 0 0,1 1 0,-1-1 0,0 0 0,1 0 0,0 0 0,0 0 0,0 1 0,0-1 0,0 0 0,0 1 0,0-1 0,4-4 0,-5 7 0,1 0 0,-1-1 0,0 1 0,1 0 0,-1-1 0,0 1 0,1 0 0,-1 0 0,0-1 0,1 1 0,-1 0 0,0 0 0,1 0 0,-1-1 0,1 1 0,-1 0 0,0 0 0,1 0 0,-1 0 0,1 0 0,-1 0 0,1 0 0,-1 0 0,1 0 0,-1 0 0,0 0 0,1 0 0,-1 0 0,1 0 0,-1 0 0,0 1 0,1-1 0,-1 0 0,1 0 0,-1 0 0,1 1 0,7 16 0,-2 23 0,-6-26 0,1-1 0,0-1 0,-2 18 0,1-28 0,-1 0 0,1 0 0,0 0 0,0-1 0,-1 1 0,1 0 0,-1 0 0,1 0 0,-1-1 0,0 1 0,0 0 0,0-1 0,0 1 0,0-1 0,0 1 0,0-1 0,-1 1 0,1-1 0,0 0 0,-1 0 0,1 0 0,-1 1 0,-2 0 0,4-2 0,-1 0 0,0 1 0,1-1 0,-1 0 0,0 0 0,0 0 0,1 0 0,-1 0 0,0 0 0,0 0 0,1 0 0,-1 0 0,0 0 0,0 0 0,1 0 0,-1-1 0,0 1 0,0 0 0,1 0 0,-1-1 0,0 1 0,1 0 0,-1-1 0,0 1 0,1-1 0,-2 0 0,1-1 0,0 0 0,0 1 0,0-1 0,0 0 0,0 0 0,0 0 0,0 0 0,1 0 0,-2-4 0,0-4 0,1-1 0,0-21 0,1 30 0,0-2 0,0 1 0,0 1 0,0-1 0,0 0 0,0 1 0,0-1 0,1 1 0,-1-1 0,1 1 0,0-1 0,-1 1 0,1-1 0,0 1 0,2-3 0,-3 5 2,0 0 0,0 0 0,1-1-1,-1 1 1,0 0 0,0 0 0,0 0-1,0 0 1,0 0 0,1 0 0,-1 0 0,0 0-1,0 0 1,0 0 0,0 0 0,0 0 0,1 0-1,-1 0 1,0 0 0,0 0 0,0 0-1,0 0 1,0 0 0,1 0 0,-1 0 0,0 0-1,0 0 1,0 0 0,0 0 0,0 0-1,1 0 1,-1 0 0,0 1 0,0-1 0,0 0-1,0 0 1,0 0 0,0 0 0,0 0-1,0 0 1,1 0 0,-1 1 0,0-1 0,0 0-1,0 0 1,0 0 0,0 0 0,0 1-1,3 7-911,-2-7 368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9T14:45:27.30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300 0 24575,'-1'5'0,"-1"0"0,1 0 0,-2 0 0,1-1 0,0 1 0,-1-1 0,-4 7 0,5-10 0,-4 9 0,0-1 0,1 1 0,0 0 0,0 0 0,1 0 0,0 1 0,1-1 0,0 1 0,1 0 0,0 0 0,1 0 0,-1 15 0,2-18 0,-1 1 0,0-1 0,0 1 0,-1-1 0,-1 0 0,1 1 0,-7 13 0,-4 2 0,-17 26 0,18-32 0,-11 29 0,20-38 0,0-1 0,-1 0 0,0-1 0,0 1 0,-1-1 0,-10 13 0,-2-3 0,4-4 0,1 1 0,-11 15 0,4-11-1365,10-12-5461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9T14:45:28.452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0 24575,'0'24'0,"1"-1"0,0 1 0,8 36 0,4-15 0,1-2 0,25 51 0,-18-41 0,-12-30 0,1 1 0,14 23 0,-14-32-273,-2 0 0,0 1 0,0 0 0,9 31 0,-15-35-6553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9T14:40:27.637"/>
    </inkml:context>
    <inkml:brush xml:id="br0">
      <inkml:brushProperty name="width" value="0.035" units="cm"/>
      <inkml:brushProperty name="height" value="0.035" units="cm"/>
      <inkml:brushProperty name="color" value="#66CC00"/>
    </inkml:brush>
  </inkml:definitions>
  <inkml:trace contextRef="#ctx0" brushRef="#br0">724 0 24387,'-723'0'0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9T14:40:32.569"/>
    </inkml:context>
    <inkml:brush xml:id="br0">
      <inkml:brushProperty name="width" value="0.035" units="cm"/>
      <inkml:brushProperty name="height" value="0.035" units="cm"/>
      <inkml:brushProperty name="color" value="#66CC00"/>
    </inkml:brush>
  </inkml:definitions>
  <inkml:trace contextRef="#ctx0" brushRef="#br0">0 0 23892,'935'71'0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9T14:40:35.824"/>
    </inkml:context>
    <inkml:brush xml:id="br0">
      <inkml:brushProperty name="width" value="0.035" units="cm"/>
      <inkml:brushProperty name="height" value="0.035" units="cm"/>
      <inkml:brushProperty name="color" value="#66CC00"/>
    </inkml:brush>
  </inkml:definitions>
  <inkml:trace contextRef="#ctx0" brushRef="#br0">740 0 23892,'-740'0'0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9T14:40:59.155"/>
    </inkml:context>
    <inkml:brush xml:id="br0">
      <inkml:brushProperty name="width" value="0.035" units="cm"/>
      <inkml:brushProperty name="height" value="0.035" units="cm"/>
      <inkml:brushProperty name="color" value="#66CC00"/>
    </inkml:brush>
  </inkml:definitions>
  <inkml:trace contextRef="#ctx0" brushRef="#br0">1 9 24266,'1023'0'0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9T14:41:08.927"/>
    </inkml:context>
    <inkml:brush xml:id="br0">
      <inkml:brushProperty name="width" value="0.035" units="cm"/>
      <inkml:brushProperty name="height" value="0.035" units="cm"/>
      <inkml:brushProperty name="color" value="#66CC00"/>
    </inkml:brush>
  </inkml:definitions>
  <inkml:trace contextRef="#ctx0" brushRef="#br0">741 0 24352,'-741'88'0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9T14:41:28.995"/>
    </inkml:context>
    <inkml:brush xml:id="br0">
      <inkml:brushProperty name="width" value="0.035" units="cm"/>
      <inkml:brushProperty name="height" value="0.035" units="cm"/>
      <inkml:brushProperty name="color" value="#66CC00"/>
    </inkml:brush>
  </inkml:definitions>
  <inkml:trace contextRef="#ctx0" brushRef="#br0">0 0 24044,'1006'176'0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 noProof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5AC0B07-4EF2-42C9-B2A0-D43E32D5E9D9}" type="datetime1">
              <a:rPr lang="fr-FR" noProof="0" smtClean="0"/>
              <a:t>09/10/2025</a:t>
            </a:fld>
            <a:endParaRPr lang="fr-FR" noProof="0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r-FR" noProof="0"/>
          </a:p>
        </p:txBody>
      </p:sp>
      <p:sp>
        <p:nvSpPr>
          <p:cNvPr id="5" name="Espace réservé des commentaires 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77E48D1-FA17-4B0C-9EED-C23B2F50007B}" type="slidenum">
              <a:rPr lang="fr-FR" noProof="0" smtClean="0"/>
              <a:t>‹#›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4848554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77E48D1-FA17-4B0C-9EED-C23B2F50007B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1376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095A0B-24EA-351D-4DF4-7DE6549AAD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>
            <a:extLst>
              <a:ext uri="{FF2B5EF4-FFF2-40B4-BE49-F238E27FC236}">
                <a16:creationId xmlns:a16="http://schemas.microsoft.com/office/drawing/2014/main" id="{EC0C62FA-1682-126D-9991-5371167CDC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23D41B69-2104-1D5B-C0B9-B01C528116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D7C5A8F-DF91-D33F-8AEA-CFBF480B63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77E48D1-FA17-4B0C-9EED-C23B2F50007B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8741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45EA1B-F953-44F9-9201-4D1797FBBD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>
            <a:extLst>
              <a:ext uri="{FF2B5EF4-FFF2-40B4-BE49-F238E27FC236}">
                <a16:creationId xmlns:a16="http://schemas.microsoft.com/office/drawing/2014/main" id="{D8958C0B-77E2-2ED7-6323-EB5A715504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379F8D95-5D58-4E92-E9CC-E17CCF69D6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0450CB2-2726-BEF8-9497-E0262EDE31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77E48D1-FA17-4B0C-9EED-C23B2F50007B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82960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77E48D1-FA17-4B0C-9EED-C23B2F50007B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6646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FF26D6-D0A2-A860-7056-D7C8DAAC29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>
            <a:extLst>
              <a:ext uri="{FF2B5EF4-FFF2-40B4-BE49-F238E27FC236}">
                <a16:creationId xmlns:a16="http://schemas.microsoft.com/office/drawing/2014/main" id="{56FEBB75-CA83-CB9F-53C1-AF99FD70E0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6A736D5C-B4A8-9FD2-D210-5792628E3B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6D26363-EA4F-0440-87A1-A5E646AC05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77E48D1-FA17-4B0C-9EED-C23B2F50007B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48273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6B5B9A-75FE-42D2-C90A-75BA2D648C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>
            <a:extLst>
              <a:ext uri="{FF2B5EF4-FFF2-40B4-BE49-F238E27FC236}">
                <a16:creationId xmlns:a16="http://schemas.microsoft.com/office/drawing/2014/main" id="{5F353099-21DE-9483-358D-64D07FC5A6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7A501902-CF60-A5F9-40AA-9148CD7885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44ED8BB-7399-6B7B-A7C4-AF622047E1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77E48D1-FA17-4B0C-9EED-C23B2F50007B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51857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939DDC-9233-9AA4-DA9E-EE4500C4E5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>
            <a:extLst>
              <a:ext uri="{FF2B5EF4-FFF2-40B4-BE49-F238E27FC236}">
                <a16:creationId xmlns:a16="http://schemas.microsoft.com/office/drawing/2014/main" id="{6C9A236D-4A76-0775-F70B-A4E6B3A026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24CD3AF2-1053-65F4-6CAB-3B8B5F945A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02525D8-9F32-B340-3619-7907A6018E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77E48D1-FA17-4B0C-9EED-C23B2F50007B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02176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74399D-41BB-2EB1-B5A7-70F49E491F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>
            <a:extLst>
              <a:ext uri="{FF2B5EF4-FFF2-40B4-BE49-F238E27FC236}">
                <a16:creationId xmlns:a16="http://schemas.microsoft.com/office/drawing/2014/main" id="{51FB373E-F80A-4CC9-C50F-7510E021EA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2DCFC741-0843-101D-813E-AF95996028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3E6A789-FCBE-7D33-B4FD-F6F0A5792B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77E48D1-FA17-4B0C-9EED-C23B2F50007B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43829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3D909F-AD8E-2481-D559-D1BCFF9CD0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>
            <a:extLst>
              <a:ext uri="{FF2B5EF4-FFF2-40B4-BE49-F238E27FC236}">
                <a16:creationId xmlns:a16="http://schemas.microsoft.com/office/drawing/2014/main" id="{5ADCB447-139F-7257-9000-E1C92E8E09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2A33B15E-D340-EE30-86BE-51F1311DFB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AC440CE-447B-9614-FABB-2CC7FDA329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77E48D1-FA17-4B0C-9EED-C23B2F50007B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0700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rtlCol="0" anchor="b">
            <a:normAutofit/>
          </a:bodyPr>
          <a:lstStyle>
            <a:lvl1pPr algn="ctr">
              <a:defRPr sz="480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 rtlCol="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-FR" noProof="0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DFBE345-CA4F-4E35-9EBE-06DA61DF33CB}" type="datetime1">
              <a:rPr lang="fr-FR" noProof="0" smtClean="0"/>
              <a:t>09/10/2025</a:t>
            </a:fld>
            <a:endParaRPr lang="fr-FR" noProof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fr-FR" noProof="0" smtClean="0"/>
              <a:t>‹#›</a:t>
            </a:fld>
            <a:endParaRPr lang="fr-FR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rtlCol="0" anchor="b">
            <a:normAutofit/>
          </a:bodyPr>
          <a:lstStyle>
            <a:lvl1pPr>
              <a:defRPr sz="280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’image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rtlCol="0"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913795" y="5108728"/>
            <a:ext cx="10365998" cy="682472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F9520C9-CA35-4C0D-AC1A-25266CFD2792}" type="datetime1">
              <a:rPr lang="fr-FR" noProof="0" smtClean="0"/>
              <a:t>09/10/2025</a:t>
            </a:fld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fr-FR" noProof="0" smtClean="0"/>
              <a:t>‹#›</a:t>
            </a:fld>
            <a:endParaRPr lang="fr-FR" noProof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rtlCol="0" anchor="ctr"/>
          <a:lstStyle>
            <a:lvl1pPr>
              <a:defRPr sz="320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913795" y="4204820"/>
            <a:ext cx="10353761" cy="1592186"/>
          </a:xfrm>
        </p:spPr>
        <p:txBody>
          <a:bodyPr rtlCol="0"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4F511DE-D269-4C34-9024-5234D6E19A04}" type="datetime1">
              <a:rPr lang="fr-FR" noProof="0" smtClean="0"/>
              <a:t>09/10/2025</a:t>
            </a:fld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fr-FR" noProof="0" smtClean="0"/>
              <a:t>‹#›</a:t>
            </a:fld>
            <a:endParaRPr lang="fr-FR" noProof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446212" y="609600"/>
            <a:ext cx="9302752" cy="2992904"/>
          </a:xfrm>
        </p:spPr>
        <p:txBody>
          <a:bodyPr rtlCol="0" anchor="ctr"/>
          <a:lstStyle>
            <a:lvl1pPr>
              <a:defRPr sz="3200"/>
            </a:lvl1pPr>
          </a:lstStyle>
          <a:p>
            <a:pPr rtl="0"/>
            <a:r>
              <a:rPr lang="fr-FR" noProof="0"/>
              <a:t>Modifiez le style du titre du masque</a:t>
            </a:r>
          </a:p>
        </p:txBody>
      </p:sp>
      <p:sp>
        <p:nvSpPr>
          <p:cNvPr id="12" name="Espace réservé du texte 3"/>
          <p:cNvSpPr>
            <a:spLocks noGrp="1"/>
          </p:cNvSpPr>
          <p:nvPr>
            <p:ph type="body" sz="half" idx="13" hasCustomPrompt="1"/>
          </p:nvPr>
        </p:nvSpPr>
        <p:spPr>
          <a:xfrm>
            <a:off x="1720644" y="3610032"/>
            <a:ext cx="8752299" cy="426812"/>
          </a:xfrm>
        </p:spPr>
        <p:txBody>
          <a:bodyPr rtlCol="0"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913794" y="4204821"/>
            <a:ext cx="10353762" cy="1586380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CF8D706-3A35-4984-92BA-4CDCDD2ECB81}" type="datetime1">
              <a:rPr lang="fr-FR" noProof="0" smtClean="0"/>
              <a:t>09/10/2025</a:t>
            </a:fld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fr-FR" noProof="0" smtClean="0"/>
              <a:t>‹#›</a:t>
            </a:fld>
            <a:endParaRPr lang="fr-FR" noProof="0"/>
          </a:p>
        </p:txBody>
      </p:sp>
      <p:sp>
        <p:nvSpPr>
          <p:cNvPr id="11" name="Zone de texte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rtl="0"/>
            <a:r>
              <a:rPr lang="fr-FR" sz="8000" noProof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Zone de texte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fr-FR" sz="8000" noProof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professionn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913794" y="4650556"/>
            <a:ext cx="10353763" cy="1140644"/>
          </a:xfrm>
        </p:spPr>
        <p:txBody>
          <a:bodyPr rtlCol="0"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B4C3B00-7C64-4B0E-8B21-1C086A015C3A}" type="datetime1">
              <a:rPr lang="fr-FR" noProof="0" smtClean="0"/>
              <a:t>09/10/2025</a:t>
            </a:fld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fr-FR" noProof="0" smtClean="0"/>
              <a:t>‹#›</a:t>
            </a:fld>
            <a:endParaRPr lang="fr-FR" noProof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7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913794" y="2088319"/>
            <a:ext cx="3298956" cy="823305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8" name="Espace réservé du texte 3"/>
          <p:cNvSpPr>
            <a:spLocks noGrp="1"/>
          </p:cNvSpPr>
          <p:nvPr>
            <p:ph type="body" sz="half" idx="15" hasCustomPrompt="1"/>
          </p:nvPr>
        </p:nvSpPr>
        <p:spPr>
          <a:xfrm>
            <a:off x="913794" y="2911624"/>
            <a:ext cx="3298956" cy="2879576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9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444878" y="2088320"/>
            <a:ext cx="3298558" cy="823304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10" name="Espace réservé du texte 3"/>
          <p:cNvSpPr>
            <a:spLocks noGrp="1"/>
          </p:cNvSpPr>
          <p:nvPr>
            <p:ph type="body" sz="half" idx="16" hasCustomPrompt="1"/>
          </p:nvPr>
        </p:nvSpPr>
        <p:spPr>
          <a:xfrm>
            <a:off x="4444878" y="2911624"/>
            <a:ext cx="3299821" cy="2879576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11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7973298" y="2088320"/>
            <a:ext cx="3291211" cy="823304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12" name="Espace réservé du texte 3"/>
          <p:cNvSpPr>
            <a:spLocks noGrp="1"/>
          </p:cNvSpPr>
          <p:nvPr>
            <p:ph type="body" sz="half" idx="17" hasCustomPrompt="1"/>
          </p:nvPr>
        </p:nvSpPr>
        <p:spPr>
          <a:xfrm>
            <a:off x="7976346" y="2911624"/>
            <a:ext cx="3291211" cy="2879576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6CD01C4-CEC9-4BA9-B7CC-CA153C9910BB}" type="datetime1">
              <a:rPr lang="fr-FR" noProof="0" smtClean="0"/>
              <a:t>09/10/2025</a:t>
            </a:fld>
            <a:endParaRPr lang="fr-FR" noProof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fr-FR" noProof="0" smtClean="0"/>
              <a:t>‹#›</a:t>
            </a:fld>
            <a:endParaRPr lang="fr-FR" noProof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r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19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913795" y="4195899"/>
            <a:ext cx="3298955" cy="576262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20" name="Espace réservé d’image 2"/>
          <p:cNvSpPr>
            <a:spLocks noGrp="1" noChangeAspect="1"/>
          </p:cNvSpPr>
          <p:nvPr>
            <p:ph type="pic" idx="15" hasCustomPrompt="1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21" name="Espace réservé du texte 3"/>
          <p:cNvSpPr>
            <a:spLocks noGrp="1"/>
          </p:cNvSpPr>
          <p:nvPr>
            <p:ph type="body" sz="half" idx="18" hasCustomPrompt="1"/>
          </p:nvPr>
        </p:nvSpPr>
        <p:spPr>
          <a:xfrm>
            <a:off x="913795" y="4772161"/>
            <a:ext cx="3298955" cy="101903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22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442701" y="4195899"/>
            <a:ext cx="3298983" cy="576262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23" name="Espace réservé d’image 2"/>
          <p:cNvSpPr>
            <a:spLocks noGrp="1" noChangeAspect="1"/>
          </p:cNvSpPr>
          <p:nvPr>
            <p:ph type="pic" idx="21" hasCustomPrompt="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24" name="Espace réservé du texte 3"/>
          <p:cNvSpPr>
            <a:spLocks noGrp="1"/>
          </p:cNvSpPr>
          <p:nvPr>
            <p:ph type="body" sz="half" idx="19" hasCustomPrompt="1"/>
          </p:nvPr>
        </p:nvSpPr>
        <p:spPr>
          <a:xfrm>
            <a:off x="4441348" y="4772160"/>
            <a:ext cx="3300336" cy="101903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25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7973423" y="4195899"/>
            <a:ext cx="3289900" cy="576262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26" name="Espace réservé d’image 2"/>
          <p:cNvSpPr>
            <a:spLocks noGrp="1" noChangeAspect="1"/>
          </p:cNvSpPr>
          <p:nvPr>
            <p:ph type="pic" idx="22" hasCustomPrompt="1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27" name="Espace réservé du texte 3"/>
          <p:cNvSpPr>
            <a:spLocks noGrp="1"/>
          </p:cNvSpPr>
          <p:nvPr>
            <p:ph type="body" sz="half" idx="20" hasCustomPrompt="1"/>
          </p:nvPr>
        </p:nvSpPr>
        <p:spPr>
          <a:xfrm>
            <a:off x="7973298" y="4772161"/>
            <a:ext cx="3294258" cy="1019037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8854A12-1F8C-441A-8EBB-F78A6A3A53B5}" type="datetime1">
              <a:rPr lang="fr-FR" noProof="0" smtClean="0"/>
              <a:t>09/10/2025</a:t>
            </a:fld>
            <a:endParaRPr lang="fr-FR" noProof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fr-FR" noProof="0" smtClean="0"/>
              <a:t>‹#›</a:t>
            </a:fld>
            <a:endParaRPr lang="fr-FR" noProof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B724173-3BE8-4C8A-AE56-9B5045BC6B05}" type="datetime1">
              <a:rPr lang="fr-FR" noProof="0" smtClean="0"/>
              <a:t>09/10/2025</a:t>
            </a:fld>
            <a:endParaRPr lang="fr-FR" noProof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fr-FR" noProof="0" smtClean="0"/>
              <a:t>‹#›</a:t>
            </a:fld>
            <a:endParaRPr lang="fr-FR" noProof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 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 rtlCol="0"/>
          <a:lstStyle>
            <a:lvl1pPr algn="l">
              <a:defRPr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913794" y="609599"/>
            <a:ext cx="7658705" cy="5181601"/>
          </a:xfrm>
        </p:spPr>
        <p:txBody>
          <a:bodyPr vert="eaVert"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464AC17-7629-4F43-9F69-7BFE9226D67E}" type="datetime1">
              <a:rPr lang="fr-FR" noProof="0" smtClean="0"/>
              <a:t>09/10/2025</a:t>
            </a:fld>
            <a:endParaRPr lang="fr-FR" noProof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fr-FR" noProof="0" smtClean="0"/>
              <a:t>‹#›</a:t>
            </a:fld>
            <a:endParaRPr lang="fr-FR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4BFA53A-D848-41EC-9126-CA18ACF7A772}" type="datetime1">
              <a:rPr lang="fr-FR" noProof="0" smtClean="0"/>
              <a:t>09/10/2025</a:t>
            </a:fld>
            <a:endParaRPr lang="fr-FR" noProof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fr-FR" noProof="0" smtClean="0"/>
              <a:t>‹#›</a:t>
            </a:fld>
            <a:endParaRPr lang="fr-FR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rtlCol="0" anchor="b">
            <a:normAutofit/>
          </a:bodyPr>
          <a:lstStyle>
            <a:lvl1pPr>
              <a:defRPr sz="340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1229244" y="3602038"/>
            <a:ext cx="9733512" cy="1500187"/>
          </a:xfrm>
        </p:spPr>
        <p:txBody>
          <a:bodyPr rtlCol="0"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75231B-B1D4-430C-A603-C2DAE236136D}" type="datetime1">
              <a:rPr lang="fr-FR" noProof="0" smtClean="0"/>
              <a:t>09/10/2025</a:t>
            </a:fld>
            <a:endParaRPr lang="fr-FR" noProof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fr-FR" noProof="0" smtClean="0"/>
              <a:t>‹#›</a:t>
            </a:fld>
            <a:endParaRPr lang="fr-FR" noProof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913795" y="2088319"/>
            <a:ext cx="5106004" cy="3702881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6173403" y="2088319"/>
            <a:ext cx="5094154" cy="3702881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6CE2780-690E-4DF1-8865-453564E4CD87}" type="datetime1">
              <a:rPr lang="fr-FR" noProof="0" smtClean="0"/>
              <a:t>09/10/2025</a:t>
            </a:fld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fr-FR" noProof="0" smtClean="0"/>
              <a:t>‹#›</a:t>
            </a:fld>
            <a:endParaRPr lang="fr-FR" noProof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1141804" y="2088320"/>
            <a:ext cx="4879199" cy="823912"/>
          </a:xfrm>
        </p:spPr>
        <p:txBody>
          <a:bodyPr rtlCol="0"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913795" y="2912232"/>
            <a:ext cx="5107208" cy="2878968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6402003" y="2088320"/>
            <a:ext cx="4865554" cy="823912"/>
          </a:xfrm>
        </p:spPr>
        <p:txBody>
          <a:bodyPr rtlCol="0"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2200" y="2912232"/>
            <a:ext cx="5095357" cy="2878968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13C6571-48E7-4D78-8A00-8361B96A97EA}" type="datetime1">
              <a:rPr lang="fr-FR" noProof="0" smtClean="0"/>
              <a:t>09/10/2025</a:t>
            </a:fld>
            <a:endParaRPr lang="fr-FR" noProof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fr-FR" noProof="0" smtClean="0"/>
              <a:t>‹#›</a:t>
            </a:fld>
            <a:endParaRPr lang="fr-FR" noProof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EDF9988-86F4-443A-BCFE-C8CADE69FBBB}" type="datetime1">
              <a:rPr lang="fr-FR" noProof="0" smtClean="0"/>
              <a:t>09/10/2025</a:t>
            </a:fld>
            <a:endParaRPr lang="fr-FR" noProof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fr-FR" noProof="0" smtClean="0"/>
              <a:t>‹#›</a:t>
            </a:fld>
            <a:endParaRPr lang="fr-FR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B7B1986-F7DA-482D-BCE6-8ECA29E99792}" type="datetime1">
              <a:rPr lang="fr-FR" noProof="0" smtClean="0"/>
              <a:t>09/10/2025</a:t>
            </a:fld>
            <a:endParaRPr lang="fr-FR" noProof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fr-FR" noProof="0" smtClean="0"/>
              <a:t>‹#›</a:t>
            </a:fld>
            <a:endParaRPr lang="fr-FR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rtlCol="0" anchor="b">
            <a:normAutofit/>
          </a:bodyPr>
          <a:lstStyle>
            <a:lvl1pPr>
              <a:defRPr sz="280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5078064" y="609600"/>
            <a:ext cx="6189492" cy="5181600"/>
          </a:xfrm>
        </p:spPr>
        <p:txBody>
          <a:bodyPr rtlCol="0" anchor="ctr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917228" y="2971800"/>
            <a:ext cx="3932237" cy="2819399"/>
          </a:xfrm>
        </p:spPr>
        <p:txBody>
          <a:bodyPr rtlCol="0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A53370-ABDA-44D3-A0BC-FFCFFB77A6FF}" type="datetime1">
              <a:rPr lang="fr-FR" noProof="0" smtClean="0"/>
              <a:t>09/10/2025</a:t>
            </a:fld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fr-FR" noProof="0" smtClean="0"/>
              <a:t>‹#›</a:t>
            </a:fld>
            <a:endParaRPr lang="fr-FR" noProof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rtlCol="0" anchor="b">
            <a:normAutofit/>
          </a:bodyPr>
          <a:lstStyle>
            <a:lvl1pPr>
              <a:defRPr sz="320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’image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rtlCol="0"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913794" y="2971800"/>
            <a:ext cx="5934950" cy="2819400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52F3B09-9C83-4308-A7B5-95A11F5231FF}" type="datetime1">
              <a:rPr lang="fr-FR" noProof="0" smtClean="0"/>
              <a:t>09/10/2025</a:t>
            </a:fld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fr-FR" noProof="0" smtClean="0"/>
              <a:t>‹#›</a:t>
            </a:fld>
            <a:endParaRPr lang="fr-FR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C967C041-36C6-41AB-A4B3-F8C6544CAFAE}" type="datetime1">
              <a:rPr lang="fr-FR" noProof="0" smtClean="0"/>
              <a:t>09/10/2025</a:t>
            </a:fld>
            <a:endParaRPr lang="fr-FR" noProof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fr-FR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6D22F896-40B5-4ADD-8801-0D06FADFA095}" type="slidenum">
              <a:rPr lang="fr-FR" noProof="0" smtClean="0"/>
              <a:pPr rtl="0"/>
              <a:t>‹#›</a:t>
            </a:fld>
            <a:endParaRPr lang="fr-FR" noProof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hyperlink" Target="https://ar.inspiredpencil.com/pictures-2023/counter-strike-logo-png" TargetMode="Externa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hyperlink" Target="https://svgsilh.com/fr/image/303258.html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hyperlink" Target="https://svgsilh.com/fr/image/1784571.html" TargetMode="Externa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2.xml"/><Relationship Id="rId21" Type="http://schemas.openxmlformats.org/officeDocument/2006/relationships/image" Target="../media/image18.png"/><Relationship Id="rId42" Type="http://schemas.openxmlformats.org/officeDocument/2006/relationships/customXml" Target="../ink/ink20.xml"/><Relationship Id="rId47" Type="http://schemas.openxmlformats.org/officeDocument/2006/relationships/image" Target="../media/image31.png"/><Relationship Id="rId63" Type="http://schemas.openxmlformats.org/officeDocument/2006/relationships/image" Target="../media/image39.png"/><Relationship Id="rId68" Type="http://schemas.openxmlformats.org/officeDocument/2006/relationships/customXml" Target="../ink/ink33.xml"/><Relationship Id="rId16" Type="http://schemas.openxmlformats.org/officeDocument/2006/relationships/customXml" Target="../ink/ink7.xml"/><Relationship Id="rId11" Type="http://schemas.openxmlformats.org/officeDocument/2006/relationships/image" Target="../media/image13.png"/><Relationship Id="rId24" Type="http://schemas.openxmlformats.org/officeDocument/2006/relationships/customXml" Target="../ink/ink11.xml"/><Relationship Id="rId32" Type="http://schemas.openxmlformats.org/officeDocument/2006/relationships/customXml" Target="../ink/ink15.xml"/><Relationship Id="rId37" Type="http://schemas.openxmlformats.org/officeDocument/2006/relationships/image" Target="../media/image26.png"/><Relationship Id="rId40" Type="http://schemas.openxmlformats.org/officeDocument/2006/relationships/customXml" Target="../ink/ink19.xml"/><Relationship Id="rId45" Type="http://schemas.openxmlformats.org/officeDocument/2006/relationships/image" Target="../media/image30.png"/><Relationship Id="rId53" Type="http://schemas.openxmlformats.org/officeDocument/2006/relationships/image" Target="../media/image34.png"/><Relationship Id="rId58" Type="http://schemas.openxmlformats.org/officeDocument/2006/relationships/customXml" Target="../ink/ink28.xml"/><Relationship Id="rId66" Type="http://schemas.openxmlformats.org/officeDocument/2006/relationships/customXml" Target="../ink/ink32.xml"/><Relationship Id="rId74" Type="http://schemas.openxmlformats.org/officeDocument/2006/relationships/customXml" Target="../ink/ink36.xml"/><Relationship Id="rId79" Type="http://schemas.openxmlformats.org/officeDocument/2006/relationships/image" Target="../media/image47.png"/><Relationship Id="rId5" Type="http://schemas.openxmlformats.org/officeDocument/2006/relationships/image" Target="../media/image10.png"/><Relationship Id="rId61" Type="http://schemas.openxmlformats.org/officeDocument/2006/relationships/image" Target="../media/image38.png"/><Relationship Id="rId19" Type="http://schemas.openxmlformats.org/officeDocument/2006/relationships/image" Target="../media/image17.png"/><Relationship Id="rId14" Type="http://schemas.openxmlformats.org/officeDocument/2006/relationships/customXml" Target="../ink/ink6.xml"/><Relationship Id="rId22" Type="http://schemas.openxmlformats.org/officeDocument/2006/relationships/customXml" Target="../ink/ink10.xml"/><Relationship Id="rId27" Type="http://schemas.openxmlformats.org/officeDocument/2006/relationships/image" Target="../media/image21.png"/><Relationship Id="rId30" Type="http://schemas.openxmlformats.org/officeDocument/2006/relationships/customXml" Target="../ink/ink14.xml"/><Relationship Id="rId35" Type="http://schemas.openxmlformats.org/officeDocument/2006/relationships/image" Target="../media/image25.png"/><Relationship Id="rId43" Type="http://schemas.openxmlformats.org/officeDocument/2006/relationships/image" Target="../media/image29.png"/><Relationship Id="rId48" Type="http://schemas.openxmlformats.org/officeDocument/2006/relationships/customXml" Target="../ink/ink23.xml"/><Relationship Id="rId56" Type="http://schemas.openxmlformats.org/officeDocument/2006/relationships/customXml" Target="../ink/ink27.xml"/><Relationship Id="rId64" Type="http://schemas.openxmlformats.org/officeDocument/2006/relationships/customXml" Target="../ink/ink31.xml"/><Relationship Id="rId69" Type="http://schemas.openxmlformats.org/officeDocument/2006/relationships/image" Target="../media/image42.png"/><Relationship Id="rId77" Type="http://schemas.openxmlformats.org/officeDocument/2006/relationships/image" Target="../media/image46.png"/><Relationship Id="rId8" Type="http://schemas.openxmlformats.org/officeDocument/2006/relationships/customXml" Target="../ink/ink3.xml"/><Relationship Id="rId51" Type="http://schemas.openxmlformats.org/officeDocument/2006/relationships/image" Target="../media/image33.png"/><Relationship Id="rId72" Type="http://schemas.openxmlformats.org/officeDocument/2006/relationships/customXml" Target="../ink/ink35.xml"/><Relationship Id="rId3" Type="http://schemas.openxmlformats.org/officeDocument/2006/relationships/image" Target="../media/image2.jpeg"/><Relationship Id="rId12" Type="http://schemas.openxmlformats.org/officeDocument/2006/relationships/customXml" Target="../ink/ink5.xml"/><Relationship Id="rId17" Type="http://schemas.openxmlformats.org/officeDocument/2006/relationships/image" Target="../media/image16.png"/><Relationship Id="rId25" Type="http://schemas.openxmlformats.org/officeDocument/2006/relationships/image" Target="../media/image20.png"/><Relationship Id="rId33" Type="http://schemas.openxmlformats.org/officeDocument/2006/relationships/image" Target="../media/image24.png"/><Relationship Id="rId38" Type="http://schemas.openxmlformats.org/officeDocument/2006/relationships/customXml" Target="../ink/ink18.xml"/><Relationship Id="rId46" Type="http://schemas.openxmlformats.org/officeDocument/2006/relationships/customXml" Target="../ink/ink22.xml"/><Relationship Id="rId59" Type="http://schemas.openxmlformats.org/officeDocument/2006/relationships/image" Target="../media/image37.png"/><Relationship Id="rId67" Type="http://schemas.openxmlformats.org/officeDocument/2006/relationships/image" Target="../media/image41.png"/><Relationship Id="rId20" Type="http://schemas.openxmlformats.org/officeDocument/2006/relationships/customXml" Target="../ink/ink9.xml"/><Relationship Id="rId41" Type="http://schemas.openxmlformats.org/officeDocument/2006/relationships/image" Target="../media/image28.png"/><Relationship Id="rId54" Type="http://schemas.openxmlformats.org/officeDocument/2006/relationships/customXml" Target="../ink/ink26.xml"/><Relationship Id="rId62" Type="http://schemas.openxmlformats.org/officeDocument/2006/relationships/customXml" Target="../ink/ink30.xml"/><Relationship Id="rId70" Type="http://schemas.openxmlformats.org/officeDocument/2006/relationships/customXml" Target="../ink/ink34.xml"/><Relationship Id="rId75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5" Type="http://schemas.openxmlformats.org/officeDocument/2006/relationships/image" Target="../media/image15.png"/><Relationship Id="rId23" Type="http://schemas.openxmlformats.org/officeDocument/2006/relationships/image" Target="../media/image19.png"/><Relationship Id="rId28" Type="http://schemas.openxmlformats.org/officeDocument/2006/relationships/customXml" Target="../ink/ink13.xml"/><Relationship Id="rId36" Type="http://schemas.openxmlformats.org/officeDocument/2006/relationships/customXml" Target="../ink/ink17.xml"/><Relationship Id="rId49" Type="http://schemas.openxmlformats.org/officeDocument/2006/relationships/image" Target="../media/image32.png"/><Relationship Id="rId57" Type="http://schemas.openxmlformats.org/officeDocument/2006/relationships/image" Target="../media/image36.png"/><Relationship Id="rId10" Type="http://schemas.openxmlformats.org/officeDocument/2006/relationships/customXml" Target="../ink/ink4.xml"/><Relationship Id="rId31" Type="http://schemas.openxmlformats.org/officeDocument/2006/relationships/image" Target="../media/image23.png"/><Relationship Id="rId44" Type="http://schemas.openxmlformats.org/officeDocument/2006/relationships/customXml" Target="../ink/ink21.xml"/><Relationship Id="rId52" Type="http://schemas.openxmlformats.org/officeDocument/2006/relationships/customXml" Target="../ink/ink25.xml"/><Relationship Id="rId60" Type="http://schemas.openxmlformats.org/officeDocument/2006/relationships/customXml" Target="../ink/ink29.xml"/><Relationship Id="rId65" Type="http://schemas.openxmlformats.org/officeDocument/2006/relationships/image" Target="../media/image40.png"/><Relationship Id="rId73" Type="http://schemas.openxmlformats.org/officeDocument/2006/relationships/image" Target="../media/image44.png"/><Relationship Id="rId78" Type="http://schemas.openxmlformats.org/officeDocument/2006/relationships/customXml" Target="../ink/ink38.xml"/><Relationship Id="rId4" Type="http://schemas.openxmlformats.org/officeDocument/2006/relationships/customXml" Target="../ink/ink1.xml"/><Relationship Id="rId9" Type="http://schemas.openxmlformats.org/officeDocument/2006/relationships/image" Target="../media/image12.png"/><Relationship Id="rId13" Type="http://schemas.openxmlformats.org/officeDocument/2006/relationships/image" Target="../media/image14.png"/><Relationship Id="rId18" Type="http://schemas.openxmlformats.org/officeDocument/2006/relationships/customXml" Target="../ink/ink8.xml"/><Relationship Id="rId39" Type="http://schemas.openxmlformats.org/officeDocument/2006/relationships/image" Target="../media/image27.png"/><Relationship Id="rId34" Type="http://schemas.openxmlformats.org/officeDocument/2006/relationships/customXml" Target="../ink/ink16.xml"/><Relationship Id="rId50" Type="http://schemas.openxmlformats.org/officeDocument/2006/relationships/customXml" Target="../ink/ink24.xml"/><Relationship Id="rId55" Type="http://schemas.openxmlformats.org/officeDocument/2006/relationships/image" Target="../media/image35.png"/><Relationship Id="rId76" Type="http://schemas.openxmlformats.org/officeDocument/2006/relationships/customXml" Target="../ink/ink37.xml"/><Relationship Id="rId7" Type="http://schemas.openxmlformats.org/officeDocument/2006/relationships/image" Target="../media/image11.png"/><Relationship Id="rId71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2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hyperlink" Target="https://logosmarcas.net/logitech-logo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hyperlink" Target="https://www.vecteezy.com/free-png/twitch-icon" TargetMode="External"/><Relationship Id="rId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hyperlink" Target="https://www.francebleu.fr/infos/culture-loisirs/landivy-la-lan-divy-organise-des-tournois-de-jeux-videos-pour-sa-3e-edition-1634405276" TargetMode="External"/><Relationship Id="rId4" Type="http://schemas.openxmlformats.org/officeDocument/2006/relationships/image" Target="../media/image5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image décorative de la conception des yeux des taureaux">
            <a:extLst>
              <a:ext uri="{FF2B5EF4-FFF2-40B4-BE49-F238E27FC236}">
                <a16:creationId xmlns:a16="http://schemas.microsoft.com/office/drawing/2014/main" id="{FB2A0140-2D8F-4CD1-B57A-0DFBC16149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584" b="9171"/>
          <a:stretch/>
        </p:blipFill>
        <p:spPr>
          <a:xfrm>
            <a:off x="0" y="2030"/>
            <a:ext cx="12191980" cy="685597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D1CAB03-F6A4-4736-85F6-261056424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30"/>
            <a:ext cx="12192000" cy="6858000"/>
          </a:xfrm>
          <a:prstGeom prst="rect">
            <a:avLst/>
          </a:prstGeom>
          <a:gradFill flip="none" rotWithShape="1">
            <a:gsLst>
              <a:gs pos="32000">
                <a:schemeClr val="bg2">
                  <a:lumMod val="75000"/>
                  <a:alpha val="3000"/>
                </a:schemeClr>
              </a:gs>
              <a:gs pos="100000">
                <a:sysClr val="windowText" lastClr="000000">
                  <a:alpha val="70000"/>
                </a:sysClr>
              </a:gs>
            </a:gsLst>
            <a:path path="circle">
              <a:fillToRect l="50000" t="5000" r="50000" b="95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E2321B3-5D47-422E-8DD6-192DA485F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alphaModFix amt="30000"/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B35B1F3-451A-44B0-8D86-3FB6C91494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3397" y="411479"/>
            <a:ext cx="3132179" cy="812483"/>
          </a:xfrm>
        </p:spPr>
        <p:txBody>
          <a:bodyPr rtlCol="0">
            <a:normAutofit/>
          </a:bodyPr>
          <a:lstStyle/>
          <a:p>
            <a:r>
              <a:rPr lang="fr-FR">
                <a:solidFill>
                  <a:srgbClr val="FFFFFF"/>
                </a:solidFill>
              </a:rPr>
              <a:t>Projet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C85D3CE-F0EC-43FD-844C-7302013D95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9863" y="1018888"/>
            <a:ext cx="6012539" cy="2752345"/>
          </a:xfrm>
        </p:spPr>
        <p:txBody>
          <a:bodyPr rtlCol="0">
            <a:normAutofit/>
          </a:bodyPr>
          <a:lstStyle/>
          <a:p>
            <a:pPr rtl="0"/>
            <a:r>
              <a:rPr lang="fr-FR" sz="8000">
                <a:solidFill>
                  <a:srgbClr val="FFFFFF"/>
                </a:solidFill>
              </a:rPr>
              <a:t>LAN Party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DFD0952-7669-A9A0-331B-B59502EFCF76}"/>
              </a:ext>
            </a:extLst>
          </p:cNvPr>
          <p:cNvSpPr txBox="1"/>
          <p:nvPr/>
        </p:nvSpPr>
        <p:spPr>
          <a:xfrm>
            <a:off x="8366760" y="4705373"/>
            <a:ext cx="2148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Organisateurs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1B56554-F24C-9F0A-80C7-95CF5A8D76B5}"/>
              </a:ext>
            </a:extLst>
          </p:cNvPr>
          <p:cNvSpPr txBox="1"/>
          <p:nvPr/>
        </p:nvSpPr>
        <p:spPr>
          <a:xfrm>
            <a:off x="9253728" y="5181522"/>
            <a:ext cx="25237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Nao LECHAT</a:t>
            </a:r>
          </a:p>
          <a:p>
            <a:r>
              <a:rPr lang="fr-FR"/>
              <a:t>Naomie ITOUA</a:t>
            </a:r>
          </a:p>
          <a:p>
            <a:r>
              <a:rPr lang="fr-FR" err="1"/>
              <a:t>Alienis</a:t>
            </a:r>
            <a:r>
              <a:rPr lang="fr-FR"/>
              <a:t> SAHIL</a:t>
            </a:r>
          </a:p>
          <a:p>
            <a:r>
              <a:rPr lang="fr-FR"/>
              <a:t>Matthieu  BURNEL</a:t>
            </a:r>
          </a:p>
          <a:p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88DEA9A-D54C-7AD4-9078-D64856C724CD}"/>
              </a:ext>
            </a:extLst>
          </p:cNvPr>
          <p:cNvSpPr txBox="1"/>
          <p:nvPr/>
        </p:nvSpPr>
        <p:spPr>
          <a:xfrm>
            <a:off x="8057388" y="1338038"/>
            <a:ext cx="37200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/>
              <a:t>Délais : 1 mois </a:t>
            </a:r>
          </a:p>
          <a:p>
            <a:r>
              <a:rPr lang="fr-FR" sz="2000"/>
              <a:t>Budget : Non définis</a:t>
            </a:r>
          </a:p>
          <a:p>
            <a:r>
              <a:rPr lang="fr-FR" sz="2000"/>
              <a:t>Jeu : CS 2</a:t>
            </a:r>
          </a:p>
        </p:txBody>
      </p:sp>
      <p:pic>
        <p:nvPicPr>
          <p:cNvPr id="9" name="Image 8" descr="Une image contenant texte, graphisme, Graphique, art&#10;&#10;Le contenu généré par l’IA peut être incorrect.">
            <a:extLst>
              <a:ext uri="{FF2B5EF4-FFF2-40B4-BE49-F238E27FC236}">
                <a16:creationId xmlns:a16="http://schemas.microsoft.com/office/drawing/2014/main" id="{70A6E4D9-E97D-C27A-6A05-29A5C28D7A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6732" y="2878360"/>
            <a:ext cx="3380264" cy="3380264"/>
          </a:xfrm>
          <a:prstGeom prst="rect">
            <a:avLst/>
          </a:prstGeom>
          <a:ln w="50800"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696922173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617320D7-AA65-012A-9B5F-0EA3306B2E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image décorative de la conception des yeux des taureaux">
            <a:extLst>
              <a:ext uri="{FF2B5EF4-FFF2-40B4-BE49-F238E27FC236}">
                <a16:creationId xmlns:a16="http://schemas.microsoft.com/office/drawing/2014/main" id="{72C287AF-9F59-2EC4-471F-04EEA49DBD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rcRect t="6584" b="9171"/>
          <a:stretch/>
        </p:blipFill>
        <p:spPr>
          <a:xfrm>
            <a:off x="-5314" y="0"/>
            <a:ext cx="12191980" cy="685597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CB763AFC-B4A4-A48D-A0B8-5B2BD03C3C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2000">
                <a:schemeClr val="bg2">
                  <a:lumMod val="75000"/>
                  <a:alpha val="3000"/>
                </a:schemeClr>
              </a:gs>
              <a:gs pos="100000">
                <a:sysClr val="windowText" lastClr="000000">
                  <a:alpha val="70000"/>
                </a:sysClr>
              </a:gs>
            </a:gsLst>
            <a:path path="circle">
              <a:fillToRect l="50000" t="5000" r="50000" b="95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B188540-2191-57F7-2FD0-C1B6584C0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6" y="243840"/>
            <a:ext cx="10353761" cy="1326321"/>
          </a:xfrm>
        </p:spPr>
        <p:txBody>
          <a:bodyPr rtlCol="0">
            <a:normAutofit/>
          </a:bodyPr>
          <a:lstStyle/>
          <a:p>
            <a:r>
              <a:rPr lang="fr-FR"/>
              <a:t>LAN PARTY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DE15E67-228B-A5CA-6D11-5B7ADEB887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3460" y="3542220"/>
            <a:ext cx="5157216" cy="3973133"/>
          </a:xfrm>
        </p:spPr>
        <p:txBody>
          <a:bodyPr/>
          <a:lstStyle/>
          <a:p>
            <a:pPr marL="0" indent="0" algn="ctr">
              <a:buNone/>
            </a:pPr>
            <a:r>
              <a:rPr lang="fr-FR"/>
              <a:t>Nous organisons, chez </a:t>
            </a:r>
            <a:r>
              <a:rPr lang="fr-FR" err="1"/>
              <a:t>My</a:t>
            </a:r>
            <a:r>
              <a:rPr lang="fr-FR"/>
              <a:t> Digital </a:t>
            </a:r>
            <a:r>
              <a:rPr lang="fr-FR" err="1"/>
              <a:t>School</a:t>
            </a:r>
            <a:r>
              <a:rPr lang="fr-FR"/>
              <a:t>, un tournoi sur le jeu CS2.</a:t>
            </a:r>
            <a:br>
              <a:rPr lang="fr-FR"/>
            </a:br>
            <a:r>
              <a:rPr lang="fr-FR"/>
              <a:t>Ce tournoi aura lieu le 27 octobre 2025 à 9h.</a:t>
            </a:r>
            <a:br>
              <a:rPr lang="fr-FR"/>
            </a:br>
            <a:r>
              <a:rPr lang="fr-FR"/>
              <a:t>30 élèves du BTS SIO joueront en équipes de 5 pour tenter de gagner un super cadeau !</a:t>
            </a:r>
          </a:p>
          <a:p>
            <a:pPr marL="0" indent="0">
              <a:buNone/>
            </a:pPr>
            <a:endParaRPr lang="fr-FR"/>
          </a:p>
        </p:txBody>
      </p:sp>
      <p:pic>
        <p:nvPicPr>
          <p:cNvPr id="12" name="Image 11" descr="Une image contenant silhouette&#10;&#10;Le contenu généré par l’IA peut être incorrect.">
            <a:extLst>
              <a:ext uri="{FF2B5EF4-FFF2-40B4-BE49-F238E27FC236}">
                <a16:creationId xmlns:a16="http://schemas.microsoft.com/office/drawing/2014/main" id="{B22770D4-2812-F17F-0C5D-6F30B406C2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443650" y="762180"/>
            <a:ext cx="1617992" cy="1617992"/>
          </a:xfrm>
          <a:prstGeom prst="rect">
            <a:avLst/>
          </a:prstGeom>
        </p:spPr>
      </p:pic>
      <p:pic>
        <p:nvPicPr>
          <p:cNvPr id="16" name="Image 15" descr="Une image contenant texte, affiche, livre, graphisme&#10;&#10;Le contenu généré par l’IA peut être incorrect.">
            <a:extLst>
              <a:ext uri="{FF2B5EF4-FFF2-40B4-BE49-F238E27FC236}">
                <a16:creationId xmlns:a16="http://schemas.microsoft.com/office/drawing/2014/main" id="{B600DDF6-E186-6F32-064A-C9DA03F9A1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2991" y="1570161"/>
            <a:ext cx="3468820" cy="5200690"/>
          </a:xfrm>
          <a:prstGeom prst="rect">
            <a:avLst/>
          </a:prstGeom>
          <a:ln w="38100"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2669791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334EE8D4-C753-C5D4-D776-BF0585EFC1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image décorative de la conception des yeux des taureaux">
            <a:extLst>
              <a:ext uri="{FF2B5EF4-FFF2-40B4-BE49-F238E27FC236}">
                <a16:creationId xmlns:a16="http://schemas.microsoft.com/office/drawing/2014/main" id="{03DE37E9-3765-0CE4-FF6D-BCFE6BEF11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rcRect t="6584" b="9171"/>
          <a:stretch/>
        </p:blipFill>
        <p:spPr>
          <a:xfrm>
            <a:off x="-5314" y="2030"/>
            <a:ext cx="12191980" cy="685597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06A24BF-7348-40FC-777B-C4EED0F626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2000">
                <a:schemeClr val="bg2">
                  <a:lumMod val="75000"/>
                  <a:alpha val="3000"/>
                </a:schemeClr>
              </a:gs>
              <a:gs pos="100000">
                <a:sysClr val="windowText" lastClr="000000">
                  <a:alpha val="70000"/>
                </a:sysClr>
              </a:gs>
            </a:gsLst>
            <a:path path="circle">
              <a:fillToRect l="50000" t="5000" r="50000" b="95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5E928DD-E4AA-97F7-FA7C-842538A54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6" y="243840"/>
            <a:ext cx="10353761" cy="1326321"/>
          </a:xfrm>
        </p:spPr>
        <p:txBody>
          <a:bodyPr rtlCol="0">
            <a:normAutofit/>
          </a:bodyPr>
          <a:lstStyle/>
          <a:p>
            <a:r>
              <a:rPr lang="fr-FR"/>
              <a:t>Taches pour le Staff </a:t>
            </a:r>
          </a:p>
        </p:txBody>
      </p:sp>
      <p:pic>
        <p:nvPicPr>
          <p:cNvPr id="20" name="Image 19" descr="Une image contenant capture d’écran, ligne, Parallèle, diagramme&#10;&#10;Le contenu généré par l’IA peut être incorrect.">
            <a:extLst>
              <a:ext uri="{FF2B5EF4-FFF2-40B4-BE49-F238E27FC236}">
                <a16:creationId xmlns:a16="http://schemas.microsoft.com/office/drawing/2014/main" id="{4F388A33-4434-125F-8B3B-3151302CBA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6209" y="2043389"/>
            <a:ext cx="4240647" cy="4294101"/>
          </a:xfrm>
          <a:prstGeom prst="rect">
            <a:avLst/>
          </a:prstGeom>
          <a:ln w="50800">
            <a:solidFill>
              <a:schemeClr val="bg1"/>
            </a:solidFill>
          </a:ln>
        </p:spPr>
      </p:pic>
      <p:pic>
        <p:nvPicPr>
          <p:cNvPr id="22" name="Image 21" descr="Une image contenant texte, nombre, capture d’écran, menu&#10;&#10;Le contenu généré par l’IA peut être incorrect.">
            <a:extLst>
              <a:ext uri="{FF2B5EF4-FFF2-40B4-BE49-F238E27FC236}">
                <a16:creationId xmlns:a16="http://schemas.microsoft.com/office/drawing/2014/main" id="{B871D47B-043E-C750-257C-DD07781DC2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644" y="2090669"/>
            <a:ext cx="6694921" cy="4246821"/>
          </a:xfrm>
          <a:prstGeom prst="rect">
            <a:avLst/>
          </a:prstGeom>
          <a:ln w="508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2082651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image décorative de la conception des yeux des taureaux">
            <a:extLst>
              <a:ext uri="{FF2B5EF4-FFF2-40B4-BE49-F238E27FC236}">
                <a16:creationId xmlns:a16="http://schemas.microsoft.com/office/drawing/2014/main" id="{4BE4B96E-5EA8-4897-BE2C-FDAE5768F9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rcRect t="6584" b="9171"/>
          <a:stretch/>
        </p:blipFill>
        <p:spPr>
          <a:xfrm>
            <a:off x="-5314" y="16407"/>
            <a:ext cx="12191980" cy="685597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4DE0D6BE-330A-422D-9BD9-1E18F73C6E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2000">
                <a:schemeClr val="bg2">
                  <a:lumMod val="75000"/>
                  <a:alpha val="3000"/>
                </a:schemeClr>
              </a:gs>
              <a:gs pos="100000">
                <a:sysClr val="windowText" lastClr="000000">
                  <a:alpha val="70000"/>
                </a:sysClr>
              </a:gs>
            </a:gsLst>
            <a:path path="circle">
              <a:fillToRect l="50000" t="5000" r="50000" b="95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E61A9E1-AECC-49E8-8865-1C160302B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6" y="243840"/>
            <a:ext cx="10353761" cy="1326321"/>
          </a:xfrm>
        </p:spPr>
        <p:txBody>
          <a:bodyPr rtlCol="0">
            <a:normAutofit/>
          </a:bodyPr>
          <a:lstStyle/>
          <a:p>
            <a:r>
              <a:rPr lang="fr-FR"/>
              <a:t>Matériel nécessaire pour 3 jours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3B4C2D1-EBFC-7000-B57C-240701542F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9823" y="2850230"/>
            <a:ext cx="4378624" cy="32812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/>
              <a:t>LOCATION JEU :</a:t>
            </a:r>
          </a:p>
          <a:p>
            <a:pPr marL="0" indent="0">
              <a:buNone/>
            </a:pPr>
            <a:r>
              <a:rPr lang="fr-FR"/>
              <a:t>PC Fixe x11                                3267€</a:t>
            </a:r>
          </a:p>
          <a:p>
            <a:pPr marL="0" indent="0">
              <a:buNone/>
            </a:pPr>
            <a:r>
              <a:rPr lang="fr-FR"/>
              <a:t>Ecran  27pouce 144Hz x12     2124€</a:t>
            </a:r>
          </a:p>
          <a:p>
            <a:pPr marL="0" indent="0">
              <a:buNone/>
            </a:pPr>
            <a:r>
              <a:rPr lang="fr-FR"/>
              <a:t>Casque Audio et Micro x11     908€</a:t>
            </a:r>
          </a:p>
          <a:p>
            <a:pPr marL="0" indent="0">
              <a:buNone/>
            </a:pPr>
            <a:r>
              <a:rPr lang="fr-FR"/>
              <a:t>Souris + Tapis + Clavier x11     99€</a:t>
            </a:r>
          </a:p>
          <a:p>
            <a:pPr marL="0" indent="0">
              <a:buNone/>
            </a:pPr>
            <a:r>
              <a:rPr lang="fr-FR"/>
              <a:t>Chaise ergo x11 + table x9      356€</a:t>
            </a:r>
          </a:p>
          <a:p>
            <a:pPr marL="0" indent="0">
              <a:buNone/>
            </a:pPr>
            <a:r>
              <a:rPr lang="fr-FR"/>
              <a:t>Ecran Smart TV                           700€</a:t>
            </a:r>
          </a:p>
          <a:p>
            <a:pPr marL="0" indent="0">
              <a:buNone/>
            </a:pPr>
            <a:endParaRPr lang="fr-FR"/>
          </a:p>
        </p:txBody>
      </p:sp>
      <p:pic>
        <p:nvPicPr>
          <p:cNvPr id="7" name="Image 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CE984AA3-543F-FC0E-9EF5-DAF9B22052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885312" y="1670815"/>
            <a:ext cx="1080378" cy="696337"/>
          </a:xfrm>
          <a:prstGeom prst="rect">
            <a:avLst/>
          </a:prstGeom>
        </p:spPr>
      </p:pic>
      <p:pic>
        <p:nvPicPr>
          <p:cNvPr id="10" name="Image 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2F0BA473-1276-9DE2-5BDB-3415786FD6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585557" y="1475210"/>
            <a:ext cx="824001" cy="891942"/>
          </a:xfrm>
          <a:prstGeom prst="rect">
            <a:avLst/>
          </a:prstGeom>
        </p:spPr>
      </p:pic>
      <p:sp>
        <p:nvSpPr>
          <p:cNvPr id="11" name="Espace réservé du contenu 3">
            <a:extLst>
              <a:ext uri="{FF2B5EF4-FFF2-40B4-BE49-F238E27FC236}">
                <a16:creationId xmlns:a16="http://schemas.microsoft.com/office/drawing/2014/main" id="{DC04971D-9946-F84A-5E13-E100A9A386EC}"/>
              </a:ext>
            </a:extLst>
          </p:cNvPr>
          <p:cNvSpPr txBox="1">
            <a:spLocks/>
          </p:cNvSpPr>
          <p:nvPr/>
        </p:nvSpPr>
        <p:spPr>
          <a:xfrm>
            <a:off x="7104748" y="2801531"/>
            <a:ext cx="4759591" cy="328123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900"/>
              <a:t>LOCATION RESEAUX/ELEC :</a:t>
            </a:r>
          </a:p>
          <a:p>
            <a:pPr marL="0" indent="0">
              <a:buNone/>
            </a:pPr>
            <a:r>
              <a:rPr lang="fr-FR" sz="2900"/>
              <a:t>Switch 48 ports x1               120€                                           </a:t>
            </a:r>
          </a:p>
          <a:p>
            <a:pPr marL="0" indent="0">
              <a:buNone/>
            </a:pPr>
            <a:r>
              <a:rPr lang="fr-FR" sz="2900"/>
              <a:t>Routeur x1                            180€</a:t>
            </a:r>
          </a:p>
          <a:p>
            <a:pPr marL="0" indent="0">
              <a:buNone/>
            </a:pPr>
            <a:r>
              <a:rPr lang="fr-FR" sz="2900"/>
              <a:t>Cable RJ45 x15                      45€</a:t>
            </a:r>
          </a:p>
          <a:p>
            <a:pPr marL="0" indent="0">
              <a:buNone/>
            </a:pPr>
            <a:r>
              <a:rPr lang="fr-FR" sz="2900"/>
              <a:t>Baie de brassage x1             90€</a:t>
            </a:r>
          </a:p>
          <a:p>
            <a:pPr marL="0" indent="0">
              <a:buNone/>
            </a:pPr>
            <a:r>
              <a:rPr lang="fr-FR" sz="2900"/>
              <a:t>Onduleurs x2                         90€</a:t>
            </a:r>
          </a:p>
          <a:p>
            <a:pPr marL="0" indent="0">
              <a:buNone/>
            </a:pPr>
            <a:r>
              <a:rPr lang="fr-FR" sz="2900"/>
              <a:t>Accès Wifi/Fibre externe  150€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/>
          </a:p>
        </p:txBody>
      </p:sp>
      <p:sp>
        <p:nvSpPr>
          <p:cNvPr id="12" name="Espace réservé du contenu 3">
            <a:extLst>
              <a:ext uri="{FF2B5EF4-FFF2-40B4-BE49-F238E27FC236}">
                <a16:creationId xmlns:a16="http://schemas.microsoft.com/office/drawing/2014/main" id="{67B905D1-E086-A928-8E90-3947C2243B0D}"/>
              </a:ext>
            </a:extLst>
          </p:cNvPr>
          <p:cNvSpPr txBox="1">
            <a:spLocks/>
          </p:cNvSpPr>
          <p:nvPr/>
        </p:nvSpPr>
        <p:spPr>
          <a:xfrm>
            <a:off x="3862820" y="5880960"/>
            <a:ext cx="3785615" cy="8236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5333C3E-58CF-F241-882A-B93B59098E8B}"/>
              </a:ext>
            </a:extLst>
          </p:cNvPr>
          <p:cNvSpPr txBox="1"/>
          <p:nvPr/>
        </p:nvSpPr>
        <p:spPr>
          <a:xfrm>
            <a:off x="5322742" y="5990385"/>
            <a:ext cx="19155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/>
              <a:t>8128€</a:t>
            </a:r>
          </a:p>
        </p:txBody>
      </p:sp>
    </p:spTree>
    <p:extLst>
      <p:ext uri="{BB962C8B-B14F-4D97-AF65-F5344CB8AC3E}">
        <p14:creationId xmlns:p14="http://schemas.microsoft.com/office/powerpoint/2010/main" val="30387340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C66FD0F1-1873-74D3-AEC4-9864AA37F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image décorative de la conception des yeux des taureaux">
            <a:extLst>
              <a:ext uri="{FF2B5EF4-FFF2-40B4-BE49-F238E27FC236}">
                <a16:creationId xmlns:a16="http://schemas.microsoft.com/office/drawing/2014/main" id="{87083E5B-2150-3ED1-3E27-D8A56859BA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rcRect t="6584" b="9171"/>
          <a:stretch/>
        </p:blipFill>
        <p:spPr>
          <a:xfrm>
            <a:off x="62047" y="1"/>
            <a:ext cx="12195588" cy="6857999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FFC6FEA-8DE0-649C-A3AF-FCA3B232A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2000">
                <a:schemeClr val="bg2">
                  <a:lumMod val="75000"/>
                  <a:alpha val="3000"/>
                </a:schemeClr>
              </a:gs>
              <a:gs pos="100000">
                <a:sysClr val="windowText" lastClr="000000">
                  <a:alpha val="70000"/>
                </a:sysClr>
              </a:gs>
            </a:gsLst>
            <a:path path="circle">
              <a:fillToRect l="50000" t="5000" r="50000" b="95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6935734-27D9-FF5A-08E2-87D66FB73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6" y="243840"/>
            <a:ext cx="10353761" cy="1326321"/>
          </a:xfrm>
        </p:spPr>
        <p:txBody>
          <a:bodyPr rtlCol="0">
            <a:normAutofit/>
          </a:bodyPr>
          <a:lstStyle/>
          <a:p>
            <a:r>
              <a:rPr lang="fr-FR"/>
              <a:t>Plan de la salle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A2A25CA-54FA-3A41-A713-D2004F3A3C1E}"/>
              </a:ext>
            </a:extLst>
          </p:cNvPr>
          <p:cNvSpPr txBox="1"/>
          <p:nvPr/>
        </p:nvSpPr>
        <p:spPr>
          <a:xfrm>
            <a:off x="3527816" y="2526716"/>
            <a:ext cx="4937760" cy="2862322"/>
          </a:xfrm>
          <a:prstGeom prst="rect">
            <a:avLst/>
          </a:prstGeom>
          <a:solidFill>
            <a:srgbClr val="FFFFFF"/>
          </a:solidFill>
          <a:ln w="508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49AF299-AF49-A30D-5CCC-8E3DF65215A3}"/>
              </a:ext>
            </a:extLst>
          </p:cNvPr>
          <p:cNvSpPr txBox="1"/>
          <p:nvPr/>
        </p:nvSpPr>
        <p:spPr>
          <a:xfrm rot="5400000">
            <a:off x="5033458" y="3936496"/>
            <a:ext cx="2211390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/>
              <a:t>I     I       </a:t>
            </a:r>
            <a:r>
              <a:rPr lang="fr-FR" err="1"/>
              <a:t>I</a:t>
            </a:r>
            <a:r>
              <a:rPr lang="fr-FR"/>
              <a:t>       </a:t>
            </a:r>
            <a:r>
              <a:rPr lang="fr-FR" err="1"/>
              <a:t>I</a:t>
            </a:r>
            <a:r>
              <a:rPr lang="fr-FR"/>
              <a:t>      </a:t>
            </a:r>
            <a:r>
              <a:rPr lang="fr-FR" err="1"/>
              <a:t>I</a:t>
            </a:r>
            <a:endParaRPr lang="fr-FR"/>
          </a:p>
          <a:p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2309B93-D4C9-74D3-D144-026A8BA8B696}"/>
              </a:ext>
            </a:extLst>
          </p:cNvPr>
          <p:cNvSpPr txBox="1"/>
          <p:nvPr/>
        </p:nvSpPr>
        <p:spPr>
          <a:xfrm rot="16200000">
            <a:off x="4518420" y="3948336"/>
            <a:ext cx="2235072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/>
              <a:t>     I      </a:t>
            </a:r>
            <a:r>
              <a:rPr lang="fr-FR" err="1"/>
              <a:t>I</a:t>
            </a:r>
            <a:r>
              <a:rPr lang="fr-FR"/>
              <a:t>      </a:t>
            </a:r>
            <a:r>
              <a:rPr lang="fr-FR" err="1"/>
              <a:t>I</a:t>
            </a:r>
            <a:r>
              <a:rPr lang="fr-FR"/>
              <a:t>       </a:t>
            </a:r>
            <a:r>
              <a:rPr lang="fr-FR" err="1"/>
              <a:t>I</a:t>
            </a:r>
            <a:r>
              <a:rPr lang="fr-FR"/>
              <a:t>     </a:t>
            </a:r>
            <a:r>
              <a:rPr lang="fr-FR" err="1"/>
              <a:t>I</a:t>
            </a:r>
            <a:endParaRPr lang="fr-FR"/>
          </a:p>
          <a:p>
            <a:r>
              <a:rPr lang="fr-FR"/>
              <a:t> 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AA200F20-3CCE-A416-FA69-378494E38D9A}"/>
              </a:ext>
            </a:extLst>
          </p:cNvPr>
          <p:cNvCxnSpPr>
            <a:cxnSpLocks/>
          </p:cNvCxnSpPr>
          <p:nvPr/>
        </p:nvCxnSpPr>
        <p:spPr>
          <a:xfrm flipV="1">
            <a:off x="3682657" y="4998007"/>
            <a:ext cx="441033" cy="391031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E52ED97A-E5B4-FFD5-A1F2-B1AB073B653D}"/>
              </a:ext>
            </a:extLst>
          </p:cNvPr>
          <p:cNvSpPr txBox="1"/>
          <p:nvPr/>
        </p:nvSpPr>
        <p:spPr>
          <a:xfrm>
            <a:off x="7635903" y="4437937"/>
            <a:ext cx="354330" cy="95110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fr-FR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C957996D-1D92-CD97-ED3C-C323C1E60494}"/>
              </a:ext>
            </a:extLst>
          </p:cNvPr>
          <p:cNvCxnSpPr>
            <a:cxnSpLocks/>
          </p:cNvCxnSpPr>
          <p:nvPr/>
        </p:nvCxnSpPr>
        <p:spPr>
          <a:xfrm>
            <a:off x="4148330" y="5056997"/>
            <a:ext cx="33145" cy="76583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C5531C3F-875F-9CC8-5343-D73B793117B3}"/>
              </a:ext>
            </a:extLst>
          </p:cNvPr>
          <p:cNvCxnSpPr>
            <a:cxnSpLocks/>
          </p:cNvCxnSpPr>
          <p:nvPr/>
        </p:nvCxnSpPr>
        <p:spPr>
          <a:xfrm>
            <a:off x="4197469" y="5172885"/>
            <a:ext cx="20519" cy="78170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F1CB03E9-13B2-CA61-446B-088CA0770321}"/>
              </a:ext>
            </a:extLst>
          </p:cNvPr>
          <p:cNvCxnSpPr>
            <a:cxnSpLocks/>
          </p:cNvCxnSpPr>
          <p:nvPr/>
        </p:nvCxnSpPr>
        <p:spPr>
          <a:xfrm>
            <a:off x="4217988" y="5281755"/>
            <a:ext cx="0" cy="83600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E4EB22B5-4384-194A-2235-1B2277355B94}"/>
              </a:ext>
            </a:extLst>
          </p:cNvPr>
          <p:cNvSpPr txBox="1"/>
          <p:nvPr/>
        </p:nvSpPr>
        <p:spPr>
          <a:xfrm rot="16200000">
            <a:off x="7916916" y="4548403"/>
            <a:ext cx="437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>
                <a:solidFill>
                  <a:schemeClr val="tx2">
                    <a:lumMod val="10000"/>
                  </a:schemeClr>
                </a:solidFill>
              </a:rPr>
              <a:t>U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CBEC6FF-7922-E07C-B16D-D77BA9C961F4}"/>
              </a:ext>
            </a:extLst>
          </p:cNvPr>
          <p:cNvSpPr txBox="1"/>
          <p:nvPr/>
        </p:nvSpPr>
        <p:spPr>
          <a:xfrm rot="16200000">
            <a:off x="5505018" y="4065434"/>
            <a:ext cx="2185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>
                <a:solidFill>
                  <a:schemeClr val="tx2">
                    <a:lumMod val="10000"/>
                  </a:schemeClr>
                </a:solidFill>
              </a:rPr>
              <a:t>U   </a:t>
            </a:r>
            <a:r>
              <a:rPr lang="fr-FR" sz="2400" err="1">
                <a:solidFill>
                  <a:schemeClr val="tx2">
                    <a:lumMod val="10000"/>
                  </a:schemeClr>
                </a:solidFill>
              </a:rPr>
              <a:t>U</a:t>
            </a:r>
            <a:r>
              <a:rPr lang="fr-FR" sz="2400">
                <a:solidFill>
                  <a:schemeClr val="tx2">
                    <a:lumMod val="10000"/>
                  </a:schemeClr>
                </a:solidFill>
              </a:rPr>
              <a:t>   </a:t>
            </a:r>
            <a:r>
              <a:rPr lang="fr-FR" sz="2400" err="1">
                <a:solidFill>
                  <a:schemeClr val="tx2">
                    <a:lumMod val="10000"/>
                  </a:schemeClr>
                </a:solidFill>
              </a:rPr>
              <a:t>U</a:t>
            </a:r>
            <a:r>
              <a:rPr lang="fr-FR" sz="2400">
                <a:solidFill>
                  <a:schemeClr val="tx2">
                    <a:lumMod val="10000"/>
                  </a:schemeClr>
                </a:solidFill>
              </a:rPr>
              <a:t>   </a:t>
            </a:r>
            <a:r>
              <a:rPr lang="fr-FR" sz="2400" err="1">
                <a:solidFill>
                  <a:schemeClr val="tx2">
                    <a:lumMod val="10000"/>
                  </a:schemeClr>
                </a:solidFill>
              </a:rPr>
              <a:t>U</a:t>
            </a:r>
            <a:r>
              <a:rPr lang="fr-FR" sz="2400">
                <a:solidFill>
                  <a:schemeClr val="tx2">
                    <a:lumMod val="10000"/>
                  </a:schemeClr>
                </a:solidFill>
              </a:rPr>
              <a:t>   </a:t>
            </a:r>
            <a:r>
              <a:rPr lang="fr-FR" sz="2400" err="1">
                <a:solidFill>
                  <a:schemeClr val="tx2">
                    <a:lumMod val="10000"/>
                  </a:schemeClr>
                </a:solidFill>
              </a:rPr>
              <a:t>U</a:t>
            </a:r>
            <a:endParaRPr lang="fr-FR" sz="240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1540BDD8-7521-613E-C7B1-276DA3F89A8A}"/>
              </a:ext>
            </a:extLst>
          </p:cNvPr>
          <p:cNvSpPr txBox="1"/>
          <p:nvPr/>
        </p:nvSpPr>
        <p:spPr>
          <a:xfrm rot="5400000">
            <a:off x="4084545" y="4099724"/>
            <a:ext cx="2185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>
                <a:solidFill>
                  <a:schemeClr val="tx2">
                    <a:lumMod val="10000"/>
                  </a:schemeClr>
                </a:solidFill>
              </a:rPr>
              <a:t>U   </a:t>
            </a:r>
            <a:r>
              <a:rPr lang="fr-FR" sz="2400" err="1">
                <a:solidFill>
                  <a:schemeClr val="tx2">
                    <a:lumMod val="10000"/>
                  </a:schemeClr>
                </a:solidFill>
              </a:rPr>
              <a:t>U</a:t>
            </a:r>
            <a:r>
              <a:rPr lang="fr-FR" sz="2400">
                <a:solidFill>
                  <a:schemeClr val="tx2">
                    <a:lumMod val="10000"/>
                  </a:schemeClr>
                </a:solidFill>
              </a:rPr>
              <a:t>   </a:t>
            </a:r>
            <a:r>
              <a:rPr lang="fr-FR" sz="2400" err="1">
                <a:solidFill>
                  <a:schemeClr val="tx2">
                    <a:lumMod val="10000"/>
                  </a:schemeClr>
                </a:solidFill>
              </a:rPr>
              <a:t>U</a:t>
            </a:r>
            <a:r>
              <a:rPr lang="fr-FR" sz="2400">
                <a:solidFill>
                  <a:schemeClr val="tx2">
                    <a:lumMod val="10000"/>
                  </a:schemeClr>
                </a:solidFill>
              </a:rPr>
              <a:t>   </a:t>
            </a:r>
            <a:r>
              <a:rPr lang="fr-FR" sz="2400" err="1">
                <a:solidFill>
                  <a:schemeClr val="tx2">
                    <a:lumMod val="10000"/>
                  </a:schemeClr>
                </a:solidFill>
              </a:rPr>
              <a:t>U</a:t>
            </a:r>
            <a:r>
              <a:rPr lang="fr-FR" sz="2400">
                <a:solidFill>
                  <a:schemeClr val="tx2">
                    <a:lumMod val="10000"/>
                  </a:schemeClr>
                </a:solidFill>
              </a:rPr>
              <a:t>   </a:t>
            </a:r>
            <a:r>
              <a:rPr lang="fr-FR" sz="2400" err="1">
                <a:solidFill>
                  <a:schemeClr val="tx2">
                    <a:lumMod val="10000"/>
                  </a:schemeClr>
                </a:solidFill>
              </a:rPr>
              <a:t>U</a:t>
            </a:r>
            <a:endParaRPr lang="fr-FR" sz="2400">
              <a:solidFill>
                <a:schemeClr val="tx2">
                  <a:lumMod val="10000"/>
                </a:schemeClr>
              </a:solidFill>
            </a:endParaRP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CFFD9B73-E1A8-EA23-812C-D09DE24B8FF0}"/>
              </a:ext>
            </a:extLst>
          </p:cNvPr>
          <p:cNvCxnSpPr>
            <a:cxnSpLocks/>
          </p:cNvCxnSpPr>
          <p:nvPr/>
        </p:nvCxnSpPr>
        <p:spPr>
          <a:xfrm flipV="1">
            <a:off x="7726680" y="4620015"/>
            <a:ext cx="0" cy="315393"/>
          </a:xfrm>
          <a:prstGeom prst="line">
            <a:avLst/>
          </a:prstGeom>
          <a:ln w="25400">
            <a:solidFill>
              <a:schemeClr val="bg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C0898E92-55C0-06CD-FF6A-CF53E212194A}"/>
              </a:ext>
            </a:extLst>
          </p:cNvPr>
          <p:cNvCxnSpPr>
            <a:cxnSpLocks/>
          </p:cNvCxnSpPr>
          <p:nvPr/>
        </p:nvCxnSpPr>
        <p:spPr>
          <a:xfrm flipH="1" flipV="1">
            <a:off x="7726680" y="5056997"/>
            <a:ext cx="207976" cy="210248"/>
          </a:xfrm>
          <a:prstGeom prst="line">
            <a:avLst/>
          </a:prstGeom>
          <a:ln w="25400">
            <a:solidFill>
              <a:schemeClr val="bg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6EBDCFE8-92BA-126B-BC52-9A3652E9430A}"/>
              </a:ext>
            </a:extLst>
          </p:cNvPr>
          <p:cNvCxnSpPr>
            <a:cxnSpLocks/>
          </p:cNvCxnSpPr>
          <p:nvPr/>
        </p:nvCxnSpPr>
        <p:spPr>
          <a:xfrm flipV="1">
            <a:off x="6147823" y="3328056"/>
            <a:ext cx="0" cy="315393"/>
          </a:xfrm>
          <a:prstGeom prst="line">
            <a:avLst/>
          </a:prstGeom>
          <a:ln w="25400">
            <a:solidFill>
              <a:schemeClr val="bg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26163576-9466-0C5C-78DB-122943A0CDB5}"/>
              </a:ext>
            </a:extLst>
          </p:cNvPr>
          <p:cNvCxnSpPr>
            <a:cxnSpLocks/>
          </p:cNvCxnSpPr>
          <p:nvPr/>
        </p:nvCxnSpPr>
        <p:spPr>
          <a:xfrm flipV="1">
            <a:off x="6147482" y="3743714"/>
            <a:ext cx="0" cy="315393"/>
          </a:xfrm>
          <a:prstGeom prst="line">
            <a:avLst/>
          </a:prstGeom>
          <a:ln w="25400">
            <a:solidFill>
              <a:schemeClr val="bg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9D676B47-5D87-E3BC-272B-B298760941D1}"/>
              </a:ext>
            </a:extLst>
          </p:cNvPr>
          <p:cNvCxnSpPr>
            <a:cxnSpLocks/>
          </p:cNvCxnSpPr>
          <p:nvPr/>
        </p:nvCxnSpPr>
        <p:spPr>
          <a:xfrm flipV="1">
            <a:off x="6159841" y="4190054"/>
            <a:ext cx="0" cy="315393"/>
          </a:xfrm>
          <a:prstGeom prst="line">
            <a:avLst/>
          </a:prstGeom>
          <a:ln w="25400">
            <a:solidFill>
              <a:schemeClr val="bg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3713C7D1-8CB6-3674-8F20-3D82FBE88DB1}"/>
              </a:ext>
            </a:extLst>
          </p:cNvPr>
          <p:cNvCxnSpPr>
            <a:cxnSpLocks/>
          </p:cNvCxnSpPr>
          <p:nvPr/>
        </p:nvCxnSpPr>
        <p:spPr>
          <a:xfrm flipV="1">
            <a:off x="6159841" y="4620015"/>
            <a:ext cx="0" cy="315393"/>
          </a:xfrm>
          <a:prstGeom prst="line">
            <a:avLst/>
          </a:prstGeom>
          <a:ln w="25400">
            <a:solidFill>
              <a:schemeClr val="bg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561A1016-9E49-FD39-4BFB-AE299AB1449E}"/>
              </a:ext>
            </a:extLst>
          </p:cNvPr>
          <p:cNvCxnSpPr>
            <a:cxnSpLocks/>
          </p:cNvCxnSpPr>
          <p:nvPr/>
        </p:nvCxnSpPr>
        <p:spPr>
          <a:xfrm flipV="1">
            <a:off x="6159841" y="5021619"/>
            <a:ext cx="0" cy="315393"/>
          </a:xfrm>
          <a:prstGeom prst="line">
            <a:avLst/>
          </a:prstGeom>
          <a:ln w="25400">
            <a:solidFill>
              <a:schemeClr val="bg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D6D29E48-0BF0-B99B-79E4-A9CF0FB9C2A7}"/>
              </a:ext>
            </a:extLst>
          </p:cNvPr>
          <p:cNvCxnSpPr>
            <a:cxnSpLocks/>
          </p:cNvCxnSpPr>
          <p:nvPr/>
        </p:nvCxnSpPr>
        <p:spPr>
          <a:xfrm flipV="1">
            <a:off x="5727700" y="3328056"/>
            <a:ext cx="0" cy="315393"/>
          </a:xfrm>
          <a:prstGeom prst="line">
            <a:avLst/>
          </a:prstGeom>
          <a:ln w="25400">
            <a:solidFill>
              <a:schemeClr val="bg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F806027E-6A82-287B-CBBA-F1125B0CF382}"/>
              </a:ext>
            </a:extLst>
          </p:cNvPr>
          <p:cNvCxnSpPr>
            <a:cxnSpLocks/>
          </p:cNvCxnSpPr>
          <p:nvPr/>
        </p:nvCxnSpPr>
        <p:spPr>
          <a:xfrm flipV="1">
            <a:off x="5727700" y="3743714"/>
            <a:ext cx="0" cy="315393"/>
          </a:xfrm>
          <a:prstGeom prst="line">
            <a:avLst/>
          </a:prstGeom>
          <a:ln w="25400">
            <a:solidFill>
              <a:schemeClr val="bg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A5E1F421-5B43-0C59-9CF2-E0613353E4E9}"/>
              </a:ext>
            </a:extLst>
          </p:cNvPr>
          <p:cNvCxnSpPr>
            <a:cxnSpLocks/>
          </p:cNvCxnSpPr>
          <p:nvPr/>
        </p:nvCxnSpPr>
        <p:spPr>
          <a:xfrm flipV="1">
            <a:off x="5727700" y="4190054"/>
            <a:ext cx="0" cy="315393"/>
          </a:xfrm>
          <a:prstGeom prst="line">
            <a:avLst/>
          </a:prstGeom>
          <a:ln w="25400">
            <a:solidFill>
              <a:schemeClr val="bg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22A2571A-C471-BFB3-C5B8-E0F9BD92BAD7}"/>
              </a:ext>
            </a:extLst>
          </p:cNvPr>
          <p:cNvCxnSpPr>
            <a:cxnSpLocks/>
          </p:cNvCxnSpPr>
          <p:nvPr/>
        </p:nvCxnSpPr>
        <p:spPr>
          <a:xfrm flipV="1">
            <a:off x="5717540" y="4620015"/>
            <a:ext cx="0" cy="315393"/>
          </a:xfrm>
          <a:prstGeom prst="line">
            <a:avLst/>
          </a:prstGeom>
          <a:ln w="25400">
            <a:solidFill>
              <a:schemeClr val="bg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ECAEF6F2-FADA-7B95-7956-E08A3C2C8FE7}"/>
              </a:ext>
            </a:extLst>
          </p:cNvPr>
          <p:cNvCxnSpPr>
            <a:cxnSpLocks/>
          </p:cNvCxnSpPr>
          <p:nvPr/>
        </p:nvCxnSpPr>
        <p:spPr>
          <a:xfrm flipV="1">
            <a:off x="5718810" y="5049962"/>
            <a:ext cx="0" cy="315393"/>
          </a:xfrm>
          <a:prstGeom prst="line">
            <a:avLst/>
          </a:prstGeom>
          <a:ln w="25400">
            <a:solidFill>
              <a:schemeClr val="bg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ZoneTexte 44">
            <a:extLst>
              <a:ext uri="{FF2B5EF4-FFF2-40B4-BE49-F238E27FC236}">
                <a16:creationId xmlns:a16="http://schemas.microsoft.com/office/drawing/2014/main" id="{15120B9F-8EA7-DB9E-1A3F-0A3E6BEBD129}"/>
              </a:ext>
            </a:extLst>
          </p:cNvPr>
          <p:cNvSpPr txBox="1"/>
          <p:nvPr/>
        </p:nvSpPr>
        <p:spPr>
          <a:xfrm>
            <a:off x="419100" y="1727200"/>
            <a:ext cx="2222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U = Chaise</a:t>
            </a:r>
          </a:p>
          <a:p>
            <a:endParaRPr lang="fr-FR"/>
          </a:p>
          <a:p>
            <a:r>
              <a:rPr lang="fr-FR"/>
              <a:t>I = PC</a:t>
            </a:r>
          </a:p>
        </p:txBody>
      </p: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1187B21B-9471-6643-391E-6170F6B432DB}"/>
              </a:ext>
            </a:extLst>
          </p:cNvPr>
          <p:cNvCxnSpPr/>
          <p:nvPr/>
        </p:nvCxnSpPr>
        <p:spPr>
          <a:xfrm>
            <a:off x="533400" y="2846071"/>
            <a:ext cx="0" cy="307894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ZoneTexte 47">
            <a:extLst>
              <a:ext uri="{FF2B5EF4-FFF2-40B4-BE49-F238E27FC236}">
                <a16:creationId xmlns:a16="http://schemas.microsoft.com/office/drawing/2014/main" id="{E65DB1B7-F0BD-9A78-B6F8-4353A5C3B1AA}"/>
              </a:ext>
            </a:extLst>
          </p:cNvPr>
          <p:cNvSpPr txBox="1"/>
          <p:nvPr/>
        </p:nvSpPr>
        <p:spPr>
          <a:xfrm>
            <a:off x="560727" y="2807569"/>
            <a:ext cx="1291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= écran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0C61BA36-B955-8D0F-C1C9-3FFFED1DB815}"/>
              </a:ext>
            </a:extLst>
          </p:cNvPr>
          <p:cNvSpPr txBox="1"/>
          <p:nvPr/>
        </p:nvSpPr>
        <p:spPr>
          <a:xfrm>
            <a:off x="320011" y="3456068"/>
            <a:ext cx="364992" cy="95218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fr-FR"/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624BFA76-B23B-4F2D-8202-EFFE3F90D5FB}"/>
              </a:ext>
            </a:extLst>
          </p:cNvPr>
          <p:cNvSpPr txBox="1"/>
          <p:nvPr/>
        </p:nvSpPr>
        <p:spPr>
          <a:xfrm>
            <a:off x="773289" y="3743714"/>
            <a:ext cx="1077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= Table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CE419666-C8EB-40FC-5403-81107FE296E4}"/>
              </a:ext>
            </a:extLst>
          </p:cNvPr>
          <p:cNvSpPr/>
          <p:nvPr/>
        </p:nvSpPr>
        <p:spPr>
          <a:xfrm>
            <a:off x="5790300" y="3016805"/>
            <a:ext cx="294731" cy="27432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B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E20DE554-AE1E-762B-CCA2-AD3E79881D83}"/>
              </a:ext>
            </a:extLst>
          </p:cNvPr>
          <p:cNvSpPr/>
          <p:nvPr/>
        </p:nvSpPr>
        <p:spPr>
          <a:xfrm>
            <a:off x="354163" y="4710356"/>
            <a:ext cx="294731" cy="27432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B</a:t>
            </a: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9B90AF9A-FD4A-077F-D491-7DD7AC52AA76}"/>
              </a:ext>
            </a:extLst>
          </p:cNvPr>
          <p:cNvSpPr txBox="1"/>
          <p:nvPr/>
        </p:nvSpPr>
        <p:spPr>
          <a:xfrm>
            <a:off x="644093" y="4691608"/>
            <a:ext cx="1931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= Baie réseaux 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4" name="Encre 63">
                <a:extLst>
                  <a:ext uri="{FF2B5EF4-FFF2-40B4-BE49-F238E27FC236}">
                    <a16:creationId xmlns:a16="http://schemas.microsoft.com/office/drawing/2014/main" id="{B6DE395B-294C-0476-E710-459970360659}"/>
                  </a:ext>
                </a:extLst>
              </p14:cNvPr>
              <p14:cNvContentPartPr/>
              <p14:nvPr/>
            </p14:nvContentPartPr>
            <p14:xfrm>
              <a:off x="5930590" y="3301380"/>
              <a:ext cx="720" cy="1696320"/>
            </p14:xfrm>
          </p:contentPart>
        </mc:Choice>
        <mc:Fallback>
          <p:pic>
            <p:nvPicPr>
              <p:cNvPr id="64" name="Encre 63">
                <a:extLst>
                  <a:ext uri="{FF2B5EF4-FFF2-40B4-BE49-F238E27FC236}">
                    <a16:creationId xmlns:a16="http://schemas.microsoft.com/office/drawing/2014/main" id="{B6DE395B-294C-0476-E710-45997036065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18350" y="3295259"/>
                <a:ext cx="25200" cy="17085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66" name="Encre 65">
                <a:extLst>
                  <a:ext uri="{FF2B5EF4-FFF2-40B4-BE49-F238E27FC236}">
                    <a16:creationId xmlns:a16="http://schemas.microsoft.com/office/drawing/2014/main" id="{E10241D3-865F-EA95-6C4C-C66D786F1AF7}"/>
                  </a:ext>
                </a:extLst>
              </p14:cNvPr>
              <p14:cNvContentPartPr/>
              <p14:nvPr/>
            </p14:nvContentPartPr>
            <p14:xfrm>
              <a:off x="5937070" y="4990860"/>
              <a:ext cx="292680" cy="6840"/>
            </p14:xfrm>
          </p:contentPart>
        </mc:Choice>
        <mc:Fallback>
          <p:pic>
            <p:nvPicPr>
              <p:cNvPr id="66" name="Encre 65">
                <a:extLst>
                  <a:ext uri="{FF2B5EF4-FFF2-40B4-BE49-F238E27FC236}">
                    <a16:creationId xmlns:a16="http://schemas.microsoft.com/office/drawing/2014/main" id="{E10241D3-865F-EA95-6C4C-C66D786F1AF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930950" y="4984740"/>
                <a:ext cx="30492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68" name="Encre 67">
                <a:extLst>
                  <a:ext uri="{FF2B5EF4-FFF2-40B4-BE49-F238E27FC236}">
                    <a16:creationId xmlns:a16="http://schemas.microsoft.com/office/drawing/2014/main" id="{AB183102-61EB-D736-16BE-73E930F7CB43}"/>
                  </a:ext>
                </a:extLst>
              </p14:cNvPr>
              <p14:cNvContentPartPr/>
              <p14:nvPr/>
            </p14:nvContentPartPr>
            <p14:xfrm>
              <a:off x="5568430" y="4978260"/>
              <a:ext cx="356040" cy="19440"/>
            </p14:xfrm>
          </p:contentPart>
        </mc:Choice>
        <mc:Fallback>
          <p:pic>
            <p:nvPicPr>
              <p:cNvPr id="68" name="Encre 67">
                <a:extLst>
                  <a:ext uri="{FF2B5EF4-FFF2-40B4-BE49-F238E27FC236}">
                    <a16:creationId xmlns:a16="http://schemas.microsoft.com/office/drawing/2014/main" id="{AB183102-61EB-D736-16BE-73E930F7CB4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562310" y="4972140"/>
                <a:ext cx="368280" cy="3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70" name="Encre 69">
                <a:extLst>
                  <a:ext uri="{FF2B5EF4-FFF2-40B4-BE49-F238E27FC236}">
                    <a16:creationId xmlns:a16="http://schemas.microsoft.com/office/drawing/2014/main" id="{A1498735-28DC-1DC3-C315-B61402FD6B5D}"/>
                  </a:ext>
                </a:extLst>
              </p14:cNvPr>
              <p14:cNvContentPartPr/>
              <p14:nvPr/>
            </p14:nvContentPartPr>
            <p14:xfrm>
              <a:off x="5930590" y="4584420"/>
              <a:ext cx="260640" cy="360"/>
            </p14:xfrm>
          </p:contentPart>
        </mc:Choice>
        <mc:Fallback>
          <p:pic>
            <p:nvPicPr>
              <p:cNvPr id="70" name="Encre 69">
                <a:extLst>
                  <a:ext uri="{FF2B5EF4-FFF2-40B4-BE49-F238E27FC236}">
                    <a16:creationId xmlns:a16="http://schemas.microsoft.com/office/drawing/2014/main" id="{A1498735-28DC-1DC3-C315-B61402FD6B5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924470" y="4578300"/>
                <a:ext cx="27288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72" name="Encre 71">
                <a:extLst>
                  <a:ext uri="{FF2B5EF4-FFF2-40B4-BE49-F238E27FC236}">
                    <a16:creationId xmlns:a16="http://schemas.microsoft.com/office/drawing/2014/main" id="{EE6F47D7-A279-CC9F-8013-BF376B59FECA}"/>
                  </a:ext>
                </a:extLst>
              </p14:cNvPr>
              <p14:cNvContentPartPr/>
              <p14:nvPr/>
            </p14:nvContentPartPr>
            <p14:xfrm>
              <a:off x="5587870" y="4565340"/>
              <a:ext cx="336960" cy="25920"/>
            </p14:xfrm>
          </p:contentPart>
        </mc:Choice>
        <mc:Fallback>
          <p:pic>
            <p:nvPicPr>
              <p:cNvPr id="72" name="Encre 71">
                <a:extLst>
                  <a:ext uri="{FF2B5EF4-FFF2-40B4-BE49-F238E27FC236}">
                    <a16:creationId xmlns:a16="http://schemas.microsoft.com/office/drawing/2014/main" id="{EE6F47D7-A279-CC9F-8013-BF376B59FEC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581750" y="4559220"/>
                <a:ext cx="349200" cy="3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74" name="Encre 73">
                <a:extLst>
                  <a:ext uri="{FF2B5EF4-FFF2-40B4-BE49-F238E27FC236}">
                    <a16:creationId xmlns:a16="http://schemas.microsoft.com/office/drawing/2014/main" id="{56F04C53-0874-4C1A-F3A5-7CEE77E9DD7F}"/>
                  </a:ext>
                </a:extLst>
              </p14:cNvPr>
              <p14:cNvContentPartPr/>
              <p14:nvPr/>
            </p14:nvContentPartPr>
            <p14:xfrm>
              <a:off x="5930950" y="4102020"/>
              <a:ext cx="266400" cy="720"/>
            </p14:xfrm>
          </p:contentPart>
        </mc:Choice>
        <mc:Fallback>
          <p:pic>
            <p:nvPicPr>
              <p:cNvPr id="74" name="Encre 73">
                <a:extLst>
                  <a:ext uri="{FF2B5EF4-FFF2-40B4-BE49-F238E27FC236}">
                    <a16:creationId xmlns:a16="http://schemas.microsoft.com/office/drawing/2014/main" id="{56F04C53-0874-4C1A-F3A5-7CEE77E9DD7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924838" y="4089780"/>
                <a:ext cx="278623" cy="2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77" name="Encre 76">
                <a:extLst>
                  <a:ext uri="{FF2B5EF4-FFF2-40B4-BE49-F238E27FC236}">
                    <a16:creationId xmlns:a16="http://schemas.microsoft.com/office/drawing/2014/main" id="{2825F6C2-EE51-2160-5862-188DB65EE707}"/>
                  </a:ext>
                </a:extLst>
              </p14:cNvPr>
              <p14:cNvContentPartPr/>
              <p14:nvPr/>
            </p14:nvContentPartPr>
            <p14:xfrm>
              <a:off x="5568430" y="4146300"/>
              <a:ext cx="369000" cy="720"/>
            </p14:xfrm>
          </p:contentPart>
        </mc:Choice>
        <mc:Fallback>
          <p:pic>
            <p:nvPicPr>
              <p:cNvPr id="77" name="Encre 76">
                <a:extLst>
                  <a:ext uri="{FF2B5EF4-FFF2-40B4-BE49-F238E27FC236}">
                    <a16:creationId xmlns:a16="http://schemas.microsoft.com/office/drawing/2014/main" id="{2825F6C2-EE51-2160-5862-188DB65EE70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562304" y="4134060"/>
                <a:ext cx="381252" cy="2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79" name="Encre 78">
                <a:extLst>
                  <a:ext uri="{FF2B5EF4-FFF2-40B4-BE49-F238E27FC236}">
                    <a16:creationId xmlns:a16="http://schemas.microsoft.com/office/drawing/2014/main" id="{8BFF4A14-46DE-2F58-DB16-6E52E1DA1455}"/>
                  </a:ext>
                </a:extLst>
              </p14:cNvPr>
              <p14:cNvContentPartPr/>
              <p14:nvPr/>
            </p14:nvContentPartPr>
            <p14:xfrm>
              <a:off x="5943550" y="3651300"/>
              <a:ext cx="267120" cy="32040"/>
            </p14:xfrm>
          </p:contentPart>
        </mc:Choice>
        <mc:Fallback>
          <p:pic>
            <p:nvPicPr>
              <p:cNvPr id="79" name="Encre 78">
                <a:extLst>
                  <a:ext uri="{FF2B5EF4-FFF2-40B4-BE49-F238E27FC236}">
                    <a16:creationId xmlns:a16="http://schemas.microsoft.com/office/drawing/2014/main" id="{8BFF4A14-46DE-2F58-DB16-6E52E1DA1455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937430" y="3645180"/>
                <a:ext cx="27936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83" name="Encre 82">
                <a:extLst>
                  <a:ext uri="{FF2B5EF4-FFF2-40B4-BE49-F238E27FC236}">
                    <a16:creationId xmlns:a16="http://schemas.microsoft.com/office/drawing/2014/main" id="{6B870AA1-7BE0-6AEA-C4D0-2986F6AA79DD}"/>
                  </a:ext>
                </a:extLst>
              </p14:cNvPr>
              <p14:cNvContentPartPr/>
              <p14:nvPr/>
            </p14:nvContentPartPr>
            <p14:xfrm>
              <a:off x="5581390" y="3682980"/>
              <a:ext cx="362520" cy="63720"/>
            </p14:xfrm>
          </p:contentPart>
        </mc:Choice>
        <mc:Fallback>
          <p:pic>
            <p:nvPicPr>
              <p:cNvPr id="83" name="Encre 82">
                <a:extLst>
                  <a:ext uri="{FF2B5EF4-FFF2-40B4-BE49-F238E27FC236}">
                    <a16:creationId xmlns:a16="http://schemas.microsoft.com/office/drawing/2014/main" id="{6B870AA1-7BE0-6AEA-C4D0-2986F6AA79DD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575270" y="3676860"/>
                <a:ext cx="374760" cy="7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85" name="Encre 84">
                <a:extLst>
                  <a:ext uri="{FF2B5EF4-FFF2-40B4-BE49-F238E27FC236}">
                    <a16:creationId xmlns:a16="http://schemas.microsoft.com/office/drawing/2014/main" id="{967D3AC7-F308-1DA0-43E7-6A2F3C9F8957}"/>
                  </a:ext>
                </a:extLst>
              </p14:cNvPr>
              <p14:cNvContentPartPr/>
              <p14:nvPr/>
            </p14:nvContentPartPr>
            <p14:xfrm>
              <a:off x="5917990" y="3263940"/>
              <a:ext cx="292680" cy="133560"/>
            </p14:xfrm>
          </p:contentPart>
        </mc:Choice>
        <mc:Fallback>
          <p:pic>
            <p:nvPicPr>
              <p:cNvPr id="85" name="Encre 84">
                <a:extLst>
                  <a:ext uri="{FF2B5EF4-FFF2-40B4-BE49-F238E27FC236}">
                    <a16:creationId xmlns:a16="http://schemas.microsoft.com/office/drawing/2014/main" id="{967D3AC7-F308-1DA0-43E7-6A2F3C9F8957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911870" y="3257820"/>
                <a:ext cx="304920" cy="14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87" name="Encre 86">
                <a:extLst>
                  <a:ext uri="{FF2B5EF4-FFF2-40B4-BE49-F238E27FC236}">
                    <a16:creationId xmlns:a16="http://schemas.microsoft.com/office/drawing/2014/main" id="{D834067F-315D-A731-2423-8D330EA7F72D}"/>
                  </a:ext>
                </a:extLst>
              </p14:cNvPr>
              <p14:cNvContentPartPr/>
              <p14:nvPr/>
            </p14:nvContentPartPr>
            <p14:xfrm>
              <a:off x="5568430" y="3289140"/>
              <a:ext cx="369000" cy="51120"/>
            </p14:xfrm>
          </p:contentPart>
        </mc:Choice>
        <mc:Fallback>
          <p:pic>
            <p:nvPicPr>
              <p:cNvPr id="87" name="Encre 86">
                <a:extLst>
                  <a:ext uri="{FF2B5EF4-FFF2-40B4-BE49-F238E27FC236}">
                    <a16:creationId xmlns:a16="http://schemas.microsoft.com/office/drawing/2014/main" id="{D834067F-315D-A731-2423-8D330EA7F72D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562304" y="3283020"/>
                <a:ext cx="381252" cy="6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93" name="Encre 92">
                <a:extLst>
                  <a:ext uri="{FF2B5EF4-FFF2-40B4-BE49-F238E27FC236}">
                    <a16:creationId xmlns:a16="http://schemas.microsoft.com/office/drawing/2014/main" id="{A873BF56-F88C-702C-1B2D-EFE6C648F602}"/>
                  </a:ext>
                </a:extLst>
              </p14:cNvPr>
              <p14:cNvContentPartPr/>
              <p14:nvPr/>
            </p14:nvContentPartPr>
            <p14:xfrm>
              <a:off x="5879470" y="3371220"/>
              <a:ext cx="720" cy="1772640"/>
            </p14:xfrm>
          </p:contentPart>
        </mc:Choice>
        <mc:Fallback>
          <p:pic>
            <p:nvPicPr>
              <p:cNvPr id="93" name="Encre 92">
                <a:extLst>
                  <a:ext uri="{FF2B5EF4-FFF2-40B4-BE49-F238E27FC236}">
                    <a16:creationId xmlns:a16="http://schemas.microsoft.com/office/drawing/2014/main" id="{A873BF56-F88C-702C-1B2D-EFE6C648F602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867230" y="3365100"/>
                <a:ext cx="25200" cy="178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95" name="Encre 94">
                <a:extLst>
                  <a:ext uri="{FF2B5EF4-FFF2-40B4-BE49-F238E27FC236}">
                    <a16:creationId xmlns:a16="http://schemas.microsoft.com/office/drawing/2014/main" id="{1720FAAD-14BE-34B4-D3B8-C3229569E634}"/>
                  </a:ext>
                </a:extLst>
              </p14:cNvPr>
              <p14:cNvContentPartPr/>
              <p14:nvPr/>
            </p14:nvContentPartPr>
            <p14:xfrm>
              <a:off x="5885950" y="3307860"/>
              <a:ext cx="317880" cy="63720"/>
            </p14:xfrm>
          </p:contentPart>
        </mc:Choice>
        <mc:Fallback>
          <p:pic>
            <p:nvPicPr>
              <p:cNvPr id="95" name="Encre 94">
                <a:extLst>
                  <a:ext uri="{FF2B5EF4-FFF2-40B4-BE49-F238E27FC236}">
                    <a16:creationId xmlns:a16="http://schemas.microsoft.com/office/drawing/2014/main" id="{1720FAAD-14BE-34B4-D3B8-C3229569E634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879830" y="3301740"/>
                <a:ext cx="330120" cy="7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97" name="Encre 96">
                <a:extLst>
                  <a:ext uri="{FF2B5EF4-FFF2-40B4-BE49-F238E27FC236}">
                    <a16:creationId xmlns:a16="http://schemas.microsoft.com/office/drawing/2014/main" id="{EDEC6569-6AC5-04CE-A8F9-389AB9EC9346}"/>
                  </a:ext>
                </a:extLst>
              </p14:cNvPr>
              <p14:cNvContentPartPr/>
              <p14:nvPr/>
            </p14:nvContentPartPr>
            <p14:xfrm>
              <a:off x="5600110" y="3314340"/>
              <a:ext cx="292680" cy="57240"/>
            </p14:xfrm>
          </p:contentPart>
        </mc:Choice>
        <mc:Fallback>
          <p:pic>
            <p:nvPicPr>
              <p:cNvPr id="97" name="Encre 96">
                <a:extLst>
                  <a:ext uri="{FF2B5EF4-FFF2-40B4-BE49-F238E27FC236}">
                    <a16:creationId xmlns:a16="http://schemas.microsoft.com/office/drawing/2014/main" id="{EDEC6569-6AC5-04CE-A8F9-389AB9EC9346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593990" y="3308220"/>
                <a:ext cx="304920" cy="6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99" name="Encre 98">
                <a:extLst>
                  <a:ext uri="{FF2B5EF4-FFF2-40B4-BE49-F238E27FC236}">
                    <a16:creationId xmlns:a16="http://schemas.microsoft.com/office/drawing/2014/main" id="{0781964C-B268-F0D3-583F-1386DBF89F60}"/>
                  </a:ext>
                </a:extLst>
              </p14:cNvPr>
              <p14:cNvContentPartPr/>
              <p14:nvPr/>
            </p14:nvContentPartPr>
            <p14:xfrm>
              <a:off x="5898910" y="3505140"/>
              <a:ext cx="209880" cy="360"/>
            </p14:xfrm>
          </p:contentPart>
        </mc:Choice>
        <mc:Fallback>
          <p:pic>
            <p:nvPicPr>
              <p:cNvPr id="99" name="Encre 98">
                <a:extLst>
                  <a:ext uri="{FF2B5EF4-FFF2-40B4-BE49-F238E27FC236}">
                    <a16:creationId xmlns:a16="http://schemas.microsoft.com/office/drawing/2014/main" id="{0781964C-B268-F0D3-583F-1386DBF89F60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892790" y="3499020"/>
                <a:ext cx="22212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101" name="Encre 100">
                <a:extLst>
                  <a:ext uri="{FF2B5EF4-FFF2-40B4-BE49-F238E27FC236}">
                    <a16:creationId xmlns:a16="http://schemas.microsoft.com/office/drawing/2014/main" id="{927D6582-7CC4-0C0C-529B-DED3039C6607}"/>
                  </a:ext>
                </a:extLst>
              </p14:cNvPr>
              <p14:cNvContentPartPr/>
              <p14:nvPr/>
            </p14:nvContentPartPr>
            <p14:xfrm>
              <a:off x="5746270" y="3498660"/>
              <a:ext cx="133560" cy="360"/>
            </p14:xfrm>
          </p:contentPart>
        </mc:Choice>
        <mc:Fallback>
          <p:pic>
            <p:nvPicPr>
              <p:cNvPr id="101" name="Encre 100">
                <a:extLst>
                  <a:ext uri="{FF2B5EF4-FFF2-40B4-BE49-F238E27FC236}">
                    <a16:creationId xmlns:a16="http://schemas.microsoft.com/office/drawing/2014/main" id="{927D6582-7CC4-0C0C-529B-DED3039C6607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740150" y="3492540"/>
                <a:ext cx="1458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103" name="Encre 102">
                <a:extLst>
                  <a:ext uri="{FF2B5EF4-FFF2-40B4-BE49-F238E27FC236}">
                    <a16:creationId xmlns:a16="http://schemas.microsoft.com/office/drawing/2014/main" id="{DF3726D4-FB8A-9C65-6858-F56EE83C6B3E}"/>
                  </a:ext>
                </a:extLst>
              </p14:cNvPr>
              <p14:cNvContentPartPr/>
              <p14:nvPr/>
            </p14:nvContentPartPr>
            <p14:xfrm>
              <a:off x="5606590" y="3676500"/>
              <a:ext cx="260640" cy="6840"/>
            </p14:xfrm>
          </p:contentPart>
        </mc:Choice>
        <mc:Fallback>
          <p:pic>
            <p:nvPicPr>
              <p:cNvPr id="103" name="Encre 102">
                <a:extLst>
                  <a:ext uri="{FF2B5EF4-FFF2-40B4-BE49-F238E27FC236}">
                    <a16:creationId xmlns:a16="http://schemas.microsoft.com/office/drawing/2014/main" id="{DF3726D4-FB8A-9C65-6858-F56EE83C6B3E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600470" y="3670380"/>
                <a:ext cx="27288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105" name="Encre 104">
                <a:extLst>
                  <a:ext uri="{FF2B5EF4-FFF2-40B4-BE49-F238E27FC236}">
                    <a16:creationId xmlns:a16="http://schemas.microsoft.com/office/drawing/2014/main" id="{431BCA1C-03D6-14C1-7CE5-30AE51897C45}"/>
                  </a:ext>
                </a:extLst>
              </p14:cNvPr>
              <p14:cNvContentPartPr/>
              <p14:nvPr/>
            </p14:nvContentPartPr>
            <p14:xfrm>
              <a:off x="5898910" y="3670020"/>
              <a:ext cx="317880" cy="6840"/>
            </p14:xfrm>
          </p:contentPart>
        </mc:Choice>
        <mc:Fallback>
          <p:pic>
            <p:nvPicPr>
              <p:cNvPr id="105" name="Encre 104">
                <a:extLst>
                  <a:ext uri="{FF2B5EF4-FFF2-40B4-BE49-F238E27FC236}">
                    <a16:creationId xmlns:a16="http://schemas.microsoft.com/office/drawing/2014/main" id="{431BCA1C-03D6-14C1-7CE5-30AE51897C45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892790" y="3663900"/>
                <a:ext cx="33012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106" name="Encre 105">
                <a:extLst>
                  <a:ext uri="{FF2B5EF4-FFF2-40B4-BE49-F238E27FC236}">
                    <a16:creationId xmlns:a16="http://schemas.microsoft.com/office/drawing/2014/main" id="{42A14377-6148-5E1A-B3C5-2F87F609310B}"/>
                  </a:ext>
                </a:extLst>
              </p14:cNvPr>
              <p14:cNvContentPartPr/>
              <p14:nvPr/>
            </p14:nvContentPartPr>
            <p14:xfrm>
              <a:off x="5759950" y="3898620"/>
              <a:ext cx="120240" cy="7920"/>
            </p14:xfrm>
          </p:contentPart>
        </mc:Choice>
        <mc:Fallback>
          <p:pic>
            <p:nvPicPr>
              <p:cNvPr id="106" name="Encre 105">
                <a:extLst>
                  <a:ext uri="{FF2B5EF4-FFF2-40B4-BE49-F238E27FC236}">
                    <a16:creationId xmlns:a16="http://schemas.microsoft.com/office/drawing/2014/main" id="{42A14377-6148-5E1A-B3C5-2F87F609310B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5753812" y="3892500"/>
                <a:ext cx="132517" cy="2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108" name="Encre 107">
                <a:extLst>
                  <a:ext uri="{FF2B5EF4-FFF2-40B4-BE49-F238E27FC236}">
                    <a16:creationId xmlns:a16="http://schemas.microsoft.com/office/drawing/2014/main" id="{D95CE4E2-171A-4509-2C8D-EF7601F350F7}"/>
                  </a:ext>
                </a:extLst>
              </p14:cNvPr>
              <p14:cNvContentPartPr/>
              <p14:nvPr/>
            </p14:nvContentPartPr>
            <p14:xfrm>
              <a:off x="5905390" y="3873420"/>
              <a:ext cx="222480" cy="19440"/>
            </p14:xfrm>
          </p:contentPart>
        </mc:Choice>
        <mc:Fallback>
          <p:pic>
            <p:nvPicPr>
              <p:cNvPr id="108" name="Encre 107">
                <a:extLst>
                  <a:ext uri="{FF2B5EF4-FFF2-40B4-BE49-F238E27FC236}">
                    <a16:creationId xmlns:a16="http://schemas.microsoft.com/office/drawing/2014/main" id="{D95CE4E2-171A-4509-2C8D-EF7601F350F7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5899270" y="3867300"/>
                <a:ext cx="234720" cy="3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110" name="Encre 109">
                <a:extLst>
                  <a:ext uri="{FF2B5EF4-FFF2-40B4-BE49-F238E27FC236}">
                    <a16:creationId xmlns:a16="http://schemas.microsoft.com/office/drawing/2014/main" id="{F87F0D32-27AC-49B6-1423-242C95B8D4BA}"/>
                  </a:ext>
                </a:extLst>
              </p14:cNvPr>
              <p14:cNvContentPartPr/>
              <p14:nvPr/>
            </p14:nvContentPartPr>
            <p14:xfrm>
              <a:off x="5752750" y="3892500"/>
              <a:ext cx="152640" cy="360"/>
            </p14:xfrm>
          </p:contentPart>
        </mc:Choice>
        <mc:Fallback>
          <p:pic>
            <p:nvPicPr>
              <p:cNvPr id="110" name="Encre 109">
                <a:extLst>
                  <a:ext uri="{FF2B5EF4-FFF2-40B4-BE49-F238E27FC236}">
                    <a16:creationId xmlns:a16="http://schemas.microsoft.com/office/drawing/2014/main" id="{F87F0D32-27AC-49B6-1423-242C95B8D4BA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5746630" y="3886380"/>
                <a:ext cx="16488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112" name="Encre 111">
                <a:extLst>
                  <a:ext uri="{FF2B5EF4-FFF2-40B4-BE49-F238E27FC236}">
                    <a16:creationId xmlns:a16="http://schemas.microsoft.com/office/drawing/2014/main" id="{CA32CC30-9E98-D489-9913-6582C12E2CE3}"/>
                  </a:ext>
                </a:extLst>
              </p14:cNvPr>
              <p14:cNvContentPartPr/>
              <p14:nvPr/>
            </p14:nvContentPartPr>
            <p14:xfrm>
              <a:off x="5600110" y="4114620"/>
              <a:ext cx="597600" cy="32040"/>
            </p14:xfrm>
          </p:contentPart>
        </mc:Choice>
        <mc:Fallback>
          <p:pic>
            <p:nvPicPr>
              <p:cNvPr id="112" name="Encre 111">
                <a:extLst>
                  <a:ext uri="{FF2B5EF4-FFF2-40B4-BE49-F238E27FC236}">
                    <a16:creationId xmlns:a16="http://schemas.microsoft.com/office/drawing/2014/main" id="{CA32CC30-9E98-D489-9913-6582C12E2CE3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5593986" y="4108500"/>
                <a:ext cx="609847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114" name="Encre 113">
                <a:extLst>
                  <a:ext uri="{FF2B5EF4-FFF2-40B4-BE49-F238E27FC236}">
                    <a16:creationId xmlns:a16="http://schemas.microsoft.com/office/drawing/2014/main" id="{AF50A6F5-4EE6-8158-51E4-84007C78D9D0}"/>
                  </a:ext>
                </a:extLst>
              </p14:cNvPr>
              <p14:cNvContentPartPr/>
              <p14:nvPr/>
            </p14:nvContentPartPr>
            <p14:xfrm>
              <a:off x="5727550" y="4362300"/>
              <a:ext cx="394200" cy="6840"/>
            </p14:xfrm>
          </p:contentPart>
        </mc:Choice>
        <mc:Fallback>
          <p:pic>
            <p:nvPicPr>
              <p:cNvPr id="114" name="Encre 113">
                <a:extLst>
                  <a:ext uri="{FF2B5EF4-FFF2-40B4-BE49-F238E27FC236}">
                    <a16:creationId xmlns:a16="http://schemas.microsoft.com/office/drawing/2014/main" id="{AF50A6F5-4EE6-8158-51E4-84007C78D9D0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5721430" y="4356180"/>
                <a:ext cx="40644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116" name="Encre 115">
                <a:extLst>
                  <a:ext uri="{FF2B5EF4-FFF2-40B4-BE49-F238E27FC236}">
                    <a16:creationId xmlns:a16="http://schemas.microsoft.com/office/drawing/2014/main" id="{3FC7A1D3-4EF5-C3DB-4F9F-DDBF256D32EB}"/>
                  </a:ext>
                </a:extLst>
              </p14:cNvPr>
              <p14:cNvContentPartPr/>
              <p14:nvPr/>
            </p14:nvContentPartPr>
            <p14:xfrm>
              <a:off x="5606590" y="4533660"/>
              <a:ext cx="578520" cy="38520"/>
            </p14:xfrm>
          </p:contentPart>
        </mc:Choice>
        <mc:Fallback>
          <p:pic>
            <p:nvPicPr>
              <p:cNvPr id="116" name="Encre 115">
                <a:extLst>
                  <a:ext uri="{FF2B5EF4-FFF2-40B4-BE49-F238E27FC236}">
                    <a16:creationId xmlns:a16="http://schemas.microsoft.com/office/drawing/2014/main" id="{3FC7A1D3-4EF5-C3DB-4F9F-DDBF256D32EB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5600466" y="4527540"/>
                <a:ext cx="590768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118" name="Encre 117">
                <a:extLst>
                  <a:ext uri="{FF2B5EF4-FFF2-40B4-BE49-F238E27FC236}">
                    <a16:creationId xmlns:a16="http://schemas.microsoft.com/office/drawing/2014/main" id="{9B3B31DC-8862-CBAE-A845-4124E89219B4}"/>
                  </a:ext>
                </a:extLst>
              </p14:cNvPr>
              <p14:cNvContentPartPr/>
              <p14:nvPr/>
            </p14:nvContentPartPr>
            <p14:xfrm>
              <a:off x="5739790" y="4768740"/>
              <a:ext cx="394560" cy="32040"/>
            </p14:xfrm>
          </p:contentPart>
        </mc:Choice>
        <mc:Fallback>
          <p:pic>
            <p:nvPicPr>
              <p:cNvPr id="118" name="Encre 117">
                <a:extLst>
                  <a:ext uri="{FF2B5EF4-FFF2-40B4-BE49-F238E27FC236}">
                    <a16:creationId xmlns:a16="http://schemas.microsoft.com/office/drawing/2014/main" id="{9B3B31DC-8862-CBAE-A845-4124E89219B4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5733664" y="4762620"/>
                <a:ext cx="406811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120" name="Encre 119">
                <a:extLst>
                  <a:ext uri="{FF2B5EF4-FFF2-40B4-BE49-F238E27FC236}">
                    <a16:creationId xmlns:a16="http://schemas.microsoft.com/office/drawing/2014/main" id="{821F9FA9-5756-15C4-CDB3-26DE98CC372B}"/>
                  </a:ext>
                </a:extLst>
              </p14:cNvPr>
              <p14:cNvContentPartPr/>
              <p14:nvPr/>
            </p14:nvContentPartPr>
            <p14:xfrm>
              <a:off x="5759230" y="5117940"/>
              <a:ext cx="394200" cy="44640"/>
            </p14:xfrm>
          </p:contentPart>
        </mc:Choice>
        <mc:Fallback>
          <p:pic>
            <p:nvPicPr>
              <p:cNvPr id="120" name="Encre 119">
                <a:extLst>
                  <a:ext uri="{FF2B5EF4-FFF2-40B4-BE49-F238E27FC236}">
                    <a16:creationId xmlns:a16="http://schemas.microsoft.com/office/drawing/2014/main" id="{821F9FA9-5756-15C4-CDB3-26DE98CC372B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5753110" y="5111820"/>
                <a:ext cx="40644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122" name="Encre 121">
                <a:extLst>
                  <a:ext uri="{FF2B5EF4-FFF2-40B4-BE49-F238E27FC236}">
                    <a16:creationId xmlns:a16="http://schemas.microsoft.com/office/drawing/2014/main" id="{F17297A4-B39E-8923-82DD-C7AF785F316E}"/>
                  </a:ext>
                </a:extLst>
              </p14:cNvPr>
              <p14:cNvContentPartPr/>
              <p14:nvPr/>
            </p14:nvContentPartPr>
            <p14:xfrm>
              <a:off x="5594350" y="4946580"/>
              <a:ext cx="597240" cy="38520"/>
            </p14:xfrm>
          </p:contentPart>
        </mc:Choice>
        <mc:Fallback>
          <p:pic>
            <p:nvPicPr>
              <p:cNvPr id="122" name="Encre 121">
                <a:extLst>
                  <a:ext uri="{FF2B5EF4-FFF2-40B4-BE49-F238E27FC236}">
                    <a16:creationId xmlns:a16="http://schemas.microsoft.com/office/drawing/2014/main" id="{F17297A4-B39E-8923-82DD-C7AF785F316E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5588230" y="4940460"/>
                <a:ext cx="60948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123" name="Encre 122">
                <a:extLst>
                  <a:ext uri="{FF2B5EF4-FFF2-40B4-BE49-F238E27FC236}">
                    <a16:creationId xmlns:a16="http://schemas.microsoft.com/office/drawing/2014/main" id="{803729D9-1058-AEC9-B4EF-86B740D1BF55}"/>
                  </a:ext>
                </a:extLst>
              </p14:cNvPr>
              <p14:cNvContentPartPr/>
              <p14:nvPr/>
            </p14:nvContentPartPr>
            <p14:xfrm>
              <a:off x="5734390" y="5143140"/>
              <a:ext cx="158760" cy="19080"/>
            </p14:xfrm>
          </p:contentPart>
        </mc:Choice>
        <mc:Fallback>
          <p:pic>
            <p:nvPicPr>
              <p:cNvPr id="123" name="Encre 122">
                <a:extLst>
                  <a:ext uri="{FF2B5EF4-FFF2-40B4-BE49-F238E27FC236}">
                    <a16:creationId xmlns:a16="http://schemas.microsoft.com/office/drawing/2014/main" id="{803729D9-1058-AEC9-B4EF-86B740D1BF55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5728270" y="5137133"/>
                <a:ext cx="171000" cy="31093"/>
              </a:xfrm>
              <a:prstGeom prst="rect">
                <a:avLst/>
              </a:prstGeom>
            </p:spPr>
          </p:pic>
        </mc:Fallback>
      </mc:AlternateContent>
      <p:grpSp>
        <p:nvGrpSpPr>
          <p:cNvPr id="128" name="Groupe 127">
            <a:extLst>
              <a:ext uri="{FF2B5EF4-FFF2-40B4-BE49-F238E27FC236}">
                <a16:creationId xmlns:a16="http://schemas.microsoft.com/office/drawing/2014/main" id="{F246257D-AD11-9B99-913F-CCBDD3457CF7}"/>
              </a:ext>
            </a:extLst>
          </p:cNvPr>
          <p:cNvGrpSpPr/>
          <p:nvPr/>
        </p:nvGrpSpPr>
        <p:grpSpPr>
          <a:xfrm>
            <a:off x="5864710" y="5230980"/>
            <a:ext cx="193320" cy="212400"/>
            <a:chOff x="5864710" y="5230980"/>
            <a:chExt cx="193320" cy="2124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0">
              <p14:nvContentPartPr>
                <p14:cNvPr id="124" name="Encre 123">
                  <a:extLst>
                    <a:ext uri="{FF2B5EF4-FFF2-40B4-BE49-F238E27FC236}">
                      <a16:creationId xmlns:a16="http://schemas.microsoft.com/office/drawing/2014/main" id="{05CB3814-1F09-8219-DB4E-70AF42818698}"/>
                    </a:ext>
                  </a:extLst>
                </p14:cNvPr>
                <p14:cNvContentPartPr/>
                <p14:nvPr/>
              </p14:nvContentPartPr>
              <p14:xfrm>
                <a:off x="6011950" y="5339700"/>
                <a:ext cx="46080" cy="91080"/>
              </p14:xfrm>
            </p:contentPart>
          </mc:Choice>
          <mc:Fallback>
            <p:pic>
              <p:nvPicPr>
                <p:cNvPr id="124" name="Encre 123">
                  <a:extLst>
                    <a:ext uri="{FF2B5EF4-FFF2-40B4-BE49-F238E27FC236}">
                      <a16:creationId xmlns:a16="http://schemas.microsoft.com/office/drawing/2014/main" id="{05CB3814-1F09-8219-DB4E-70AF42818698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005830" y="5333580"/>
                  <a:ext cx="58320" cy="10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2">
              <p14:nvContentPartPr>
                <p14:cNvPr id="125" name="Encre 124">
                  <a:extLst>
                    <a:ext uri="{FF2B5EF4-FFF2-40B4-BE49-F238E27FC236}">
                      <a16:creationId xmlns:a16="http://schemas.microsoft.com/office/drawing/2014/main" id="{B193CC58-F737-1141-07D3-70BA1B60CBC2}"/>
                    </a:ext>
                  </a:extLst>
                </p14:cNvPr>
                <p14:cNvContentPartPr/>
                <p14:nvPr/>
              </p14:nvContentPartPr>
              <p14:xfrm>
                <a:off x="5864710" y="5343660"/>
                <a:ext cx="15120" cy="74160"/>
              </p14:xfrm>
            </p:contentPart>
          </mc:Choice>
          <mc:Fallback>
            <p:pic>
              <p:nvPicPr>
                <p:cNvPr id="125" name="Encre 124">
                  <a:extLst>
                    <a:ext uri="{FF2B5EF4-FFF2-40B4-BE49-F238E27FC236}">
                      <a16:creationId xmlns:a16="http://schemas.microsoft.com/office/drawing/2014/main" id="{B193CC58-F737-1141-07D3-70BA1B60CBC2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5858441" y="5337540"/>
                  <a:ext cx="27659" cy="8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4">
              <p14:nvContentPartPr>
                <p14:cNvPr id="126" name="Encre 125">
                  <a:extLst>
                    <a:ext uri="{FF2B5EF4-FFF2-40B4-BE49-F238E27FC236}">
                      <a16:creationId xmlns:a16="http://schemas.microsoft.com/office/drawing/2014/main" id="{9D454F76-D83A-C765-8BBF-54AD2DCB3C2D}"/>
                    </a:ext>
                  </a:extLst>
                </p14:cNvPr>
                <p14:cNvContentPartPr/>
                <p14:nvPr/>
              </p14:nvContentPartPr>
              <p14:xfrm>
                <a:off x="5872990" y="5230980"/>
                <a:ext cx="53280" cy="212400"/>
              </p14:xfrm>
            </p:contentPart>
          </mc:Choice>
          <mc:Fallback>
            <p:pic>
              <p:nvPicPr>
                <p:cNvPr id="126" name="Encre 125">
                  <a:extLst>
                    <a:ext uri="{FF2B5EF4-FFF2-40B4-BE49-F238E27FC236}">
                      <a16:creationId xmlns:a16="http://schemas.microsoft.com/office/drawing/2014/main" id="{9D454F76-D83A-C765-8BBF-54AD2DCB3C2D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5866828" y="5224860"/>
                  <a:ext cx="65603" cy="224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127" name="Encre 126">
                <a:extLst>
                  <a:ext uri="{FF2B5EF4-FFF2-40B4-BE49-F238E27FC236}">
                    <a16:creationId xmlns:a16="http://schemas.microsoft.com/office/drawing/2014/main" id="{AF444754-9879-8502-191C-B29392362710}"/>
                  </a:ext>
                </a:extLst>
              </p14:cNvPr>
              <p14:cNvContentPartPr/>
              <p14:nvPr/>
            </p14:nvContentPartPr>
            <p14:xfrm>
              <a:off x="6012670" y="5224140"/>
              <a:ext cx="60480" cy="181800"/>
            </p14:xfrm>
          </p:contentPart>
        </mc:Choice>
        <mc:Fallback>
          <p:pic>
            <p:nvPicPr>
              <p:cNvPr id="127" name="Encre 126">
                <a:extLst>
                  <a:ext uri="{FF2B5EF4-FFF2-40B4-BE49-F238E27FC236}">
                    <a16:creationId xmlns:a16="http://schemas.microsoft.com/office/drawing/2014/main" id="{AF444754-9879-8502-191C-B29392362710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6006550" y="5218020"/>
                <a:ext cx="72720" cy="19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130" name="Encre 129">
                <a:extLst>
                  <a:ext uri="{FF2B5EF4-FFF2-40B4-BE49-F238E27FC236}">
                    <a16:creationId xmlns:a16="http://schemas.microsoft.com/office/drawing/2014/main" id="{D1D7875D-2B10-4D55-AD2F-1EDB5E57CEA4}"/>
                  </a:ext>
                </a:extLst>
              </p14:cNvPr>
              <p14:cNvContentPartPr/>
              <p14:nvPr/>
            </p14:nvContentPartPr>
            <p14:xfrm>
              <a:off x="5879470" y="5149620"/>
              <a:ext cx="45000" cy="178200"/>
            </p14:xfrm>
          </p:contentPart>
        </mc:Choice>
        <mc:Fallback>
          <p:pic>
            <p:nvPicPr>
              <p:cNvPr id="130" name="Encre 129">
                <a:extLst>
                  <a:ext uri="{FF2B5EF4-FFF2-40B4-BE49-F238E27FC236}">
                    <a16:creationId xmlns:a16="http://schemas.microsoft.com/office/drawing/2014/main" id="{D1D7875D-2B10-4D55-AD2F-1EDB5E57CEA4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5873350" y="5143500"/>
                <a:ext cx="57240" cy="19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132" name="Encre 131">
                <a:extLst>
                  <a:ext uri="{FF2B5EF4-FFF2-40B4-BE49-F238E27FC236}">
                    <a16:creationId xmlns:a16="http://schemas.microsoft.com/office/drawing/2014/main" id="{83EAA1B2-175B-AAD5-FC93-E246AC3E7493}"/>
                  </a:ext>
                </a:extLst>
              </p14:cNvPr>
              <p14:cNvContentPartPr/>
              <p14:nvPr/>
            </p14:nvContentPartPr>
            <p14:xfrm>
              <a:off x="5873710" y="5156100"/>
              <a:ext cx="197280" cy="120960"/>
            </p14:xfrm>
          </p:contentPart>
        </mc:Choice>
        <mc:Fallback>
          <p:pic>
            <p:nvPicPr>
              <p:cNvPr id="132" name="Encre 131">
                <a:extLst>
                  <a:ext uri="{FF2B5EF4-FFF2-40B4-BE49-F238E27FC236}">
                    <a16:creationId xmlns:a16="http://schemas.microsoft.com/office/drawing/2014/main" id="{83EAA1B2-175B-AAD5-FC93-E246AC3E7493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5867590" y="5149980"/>
                <a:ext cx="209520" cy="133200"/>
              </a:xfrm>
              <a:prstGeom prst="rect">
                <a:avLst/>
              </a:prstGeom>
            </p:spPr>
          </p:pic>
        </mc:Fallback>
      </mc:AlternateContent>
      <p:grpSp>
        <p:nvGrpSpPr>
          <p:cNvPr id="137" name="Groupe 136">
            <a:extLst>
              <a:ext uri="{FF2B5EF4-FFF2-40B4-BE49-F238E27FC236}">
                <a16:creationId xmlns:a16="http://schemas.microsoft.com/office/drawing/2014/main" id="{9E7E94B5-BA2C-0D28-40D8-FAF0FEF82E56}"/>
              </a:ext>
            </a:extLst>
          </p:cNvPr>
          <p:cNvGrpSpPr/>
          <p:nvPr/>
        </p:nvGrpSpPr>
        <p:grpSpPr>
          <a:xfrm>
            <a:off x="7644910" y="4754700"/>
            <a:ext cx="172080" cy="655200"/>
            <a:chOff x="7644910" y="4754700"/>
            <a:chExt cx="172080" cy="6552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2">
              <p14:nvContentPartPr>
                <p14:cNvPr id="133" name="Encre 132">
                  <a:extLst>
                    <a:ext uri="{FF2B5EF4-FFF2-40B4-BE49-F238E27FC236}">
                      <a16:creationId xmlns:a16="http://schemas.microsoft.com/office/drawing/2014/main" id="{87AAA546-7B41-F477-BE08-2C4941B81A5D}"/>
                    </a:ext>
                  </a:extLst>
                </p14:cNvPr>
                <p14:cNvContentPartPr/>
                <p14:nvPr/>
              </p14:nvContentPartPr>
              <p14:xfrm>
                <a:off x="7649590" y="4754700"/>
                <a:ext cx="65880" cy="445320"/>
              </p14:xfrm>
            </p:contentPart>
          </mc:Choice>
          <mc:Fallback>
            <p:pic>
              <p:nvPicPr>
                <p:cNvPr id="133" name="Encre 132">
                  <a:extLst>
                    <a:ext uri="{FF2B5EF4-FFF2-40B4-BE49-F238E27FC236}">
                      <a16:creationId xmlns:a16="http://schemas.microsoft.com/office/drawing/2014/main" id="{87AAA546-7B41-F477-BE08-2C4941B81A5D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7643436" y="4748580"/>
                  <a:ext cx="78187" cy="45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4">
              <p14:nvContentPartPr>
                <p14:cNvPr id="134" name="Encre 133">
                  <a:extLst>
                    <a:ext uri="{FF2B5EF4-FFF2-40B4-BE49-F238E27FC236}">
                      <a16:creationId xmlns:a16="http://schemas.microsoft.com/office/drawing/2014/main" id="{E9AE7C92-59D4-6CE1-3678-8B003289A8E0}"/>
                    </a:ext>
                  </a:extLst>
                </p14:cNvPr>
                <p14:cNvContentPartPr/>
                <p14:nvPr/>
              </p14:nvContentPartPr>
              <p14:xfrm>
                <a:off x="7682350" y="5345820"/>
                <a:ext cx="39960" cy="64080"/>
              </p14:xfrm>
            </p:contentPart>
          </mc:Choice>
          <mc:Fallback>
            <p:pic>
              <p:nvPicPr>
                <p:cNvPr id="134" name="Encre 133">
                  <a:extLst>
                    <a:ext uri="{FF2B5EF4-FFF2-40B4-BE49-F238E27FC236}">
                      <a16:creationId xmlns:a16="http://schemas.microsoft.com/office/drawing/2014/main" id="{E9AE7C92-59D4-6CE1-3678-8B003289A8E0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7676230" y="5339700"/>
                  <a:ext cx="52200" cy="7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6">
              <p14:nvContentPartPr>
                <p14:cNvPr id="135" name="Encre 134">
                  <a:extLst>
                    <a:ext uri="{FF2B5EF4-FFF2-40B4-BE49-F238E27FC236}">
                      <a16:creationId xmlns:a16="http://schemas.microsoft.com/office/drawing/2014/main" id="{B8714D68-BF92-E967-180A-29D23B368138}"/>
                    </a:ext>
                  </a:extLst>
                </p14:cNvPr>
                <p14:cNvContentPartPr/>
                <p14:nvPr/>
              </p14:nvContentPartPr>
              <p14:xfrm>
                <a:off x="7708630" y="5168700"/>
                <a:ext cx="108360" cy="208800"/>
              </p14:xfrm>
            </p:contentPart>
          </mc:Choice>
          <mc:Fallback>
            <p:pic>
              <p:nvPicPr>
                <p:cNvPr id="135" name="Encre 134">
                  <a:extLst>
                    <a:ext uri="{FF2B5EF4-FFF2-40B4-BE49-F238E27FC236}">
                      <a16:creationId xmlns:a16="http://schemas.microsoft.com/office/drawing/2014/main" id="{B8714D68-BF92-E967-180A-29D23B368138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7702490" y="5162580"/>
                  <a:ext cx="120641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8">
              <p14:nvContentPartPr>
                <p14:cNvPr id="136" name="Encre 135">
                  <a:extLst>
                    <a:ext uri="{FF2B5EF4-FFF2-40B4-BE49-F238E27FC236}">
                      <a16:creationId xmlns:a16="http://schemas.microsoft.com/office/drawing/2014/main" id="{CAEF1163-E56F-76EA-C8EF-92CB1DB154DF}"/>
                    </a:ext>
                  </a:extLst>
                </p14:cNvPr>
                <p14:cNvContentPartPr/>
                <p14:nvPr/>
              </p14:nvContentPartPr>
              <p14:xfrm>
                <a:off x="7644910" y="5181300"/>
                <a:ext cx="70200" cy="209520"/>
              </p14:xfrm>
            </p:contentPart>
          </mc:Choice>
          <mc:Fallback>
            <p:pic>
              <p:nvPicPr>
                <p:cNvPr id="136" name="Encre 135">
                  <a:extLst>
                    <a:ext uri="{FF2B5EF4-FFF2-40B4-BE49-F238E27FC236}">
                      <a16:creationId xmlns:a16="http://schemas.microsoft.com/office/drawing/2014/main" id="{CAEF1163-E56F-76EA-C8EF-92CB1DB154DF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7638790" y="5175180"/>
                  <a:ext cx="82440" cy="2217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822215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AEE46147-A031-BDB3-8A3E-DBC192B9A9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image décorative de la conception des yeux des taureaux">
            <a:extLst>
              <a:ext uri="{FF2B5EF4-FFF2-40B4-BE49-F238E27FC236}">
                <a16:creationId xmlns:a16="http://schemas.microsoft.com/office/drawing/2014/main" id="{4E1FE6FA-EC23-75BB-27CA-7DE8868441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rcRect t="6584" b="9171"/>
          <a:stretch/>
        </p:blipFill>
        <p:spPr>
          <a:xfrm>
            <a:off x="-5314" y="2030"/>
            <a:ext cx="12191980" cy="685597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1C26F345-2F07-A2B2-94EA-86ADAE740C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2000">
                <a:schemeClr val="bg2">
                  <a:lumMod val="75000"/>
                  <a:alpha val="3000"/>
                </a:schemeClr>
              </a:gs>
              <a:gs pos="100000">
                <a:sysClr val="windowText" lastClr="000000">
                  <a:alpha val="70000"/>
                </a:sysClr>
              </a:gs>
            </a:gsLst>
            <a:path path="circle">
              <a:fillToRect l="50000" t="5000" r="50000" b="95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C7A7DCB-4DA7-E55E-4544-F3FB0F808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6" y="243840"/>
            <a:ext cx="10353761" cy="1326321"/>
          </a:xfrm>
        </p:spPr>
        <p:txBody>
          <a:bodyPr rtlCol="0">
            <a:normAutofit/>
          </a:bodyPr>
          <a:lstStyle/>
          <a:p>
            <a:r>
              <a:rPr lang="fr-FR"/>
              <a:t>Espace Commun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4CA9148-FD80-81C1-BB09-3A5943EA34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345" y="1811971"/>
            <a:ext cx="5139655" cy="1617029"/>
          </a:xfrm>
        </p:spPr>
        <p:txBody>
          <a:bodyPr/>
          <a:lstStyle/>
          <a:p>
            <a:pPr marL="0" indent="0">
              <a:buNone/>
            </a:pPr>
            <a:r>
              <a:rPr lang="fr-FR"/>
              <a:t>Pour le midi, les espaces communs du campus suffiront. Une Smart TV sera installée, en plus des écrans présents, pour diffuser l’événement.</a:t>
            </a:r>
          </a:p>
          <a:p>
            <a:pPr marL="0" indent="0">
              <a:buNone/>
            </a:pPr>
            <a:endParaRPr lang="fr-FR"/>
          </a:p>
        </p:txBody>
      </p:sp>
      <p:pic>
        <p:nvPicPr>
          <p:cNvPr id="4" name="Image 3" descr="Une image contenant intérieur, mur, plafond, sol&#10;&#10;Le contenu généré par l’IA peut être incorrect.">
            <a:extLst>
              <a:ext uri="{FF2B5EF4-FFF2-40B4-BE49-F238E27FC236}">
                <a16:creationId xmlns:a16="http://schemas.microsoft.com/office/drawing/2014/main" id="{09339F14-E201-FE1E-FC0E-0249FEB2EA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0676" y="1811971"/>
            <a:ext cx="5139655" cy="2878207"/>
          </a:xfrm>
          <a:prstGeom prst="rect">
            <a:avLst/>
          </a:prstGeom>
          <a:ln w="50800">
            <a:solidFill>
              <a:srgbClr val="FFFFFF"/>
            </a:solidFill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C6A56EA-E2B1-2EE3-3E0C-465C212F0F52}"/>
              </a:ext>
            </a:extLst>
          </p:cNvPr>
          <p:cNvSpPr txBox="1"/>
          <p:nvPr/>
        </p:nvSpPr>
        <p:spPr>
          <a:xfrm>
            <a:off x="6090675" y="5017770"/>
            <a:ext cx="51396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Au niveau de la restauration, rien ne sera ajouté en plus. </a:t>
            </a:r>
          </a:p>
          <a:p>
            <a:r>
              <a:rPr lang="fr-FR"/>
              <a:t>Des distributeurs et des machines à café sont à disposition.</a:t>
            </a:r>
          </a:p>
        </p:txBody>
      </p:sp>
      <p:pic>
        <p:nvPicPr>
          <p:cNvPr id="9" name="Image 8" descr="Une image contenant capture d’écran, canapé, Canapé-lit, table basse&#10;&#10;Le contenu généré par l’IA peut être incorrect.">
            <a:extLst>
              <a:ext uri="{FF2B5EF4-FFF2-40B4-BE49-F238E27FC236}">
                <a16:creationId xmlns:a16="http://schemas.microsoft.com/office/drawing/2014/main" id="{38F95E0C-DFD1-D942-05F4-02AC3C5CD4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60" y="3704396"/>
            <a:ext cx="5116812" cy="2878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681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A556F492-608F-1A01-8333-DD6C5C0593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 34" descr="image décorative de la conception des yeux des taureaux">
            <a:extLst>
              <a:ext uri="{FF2B5EF4-FFF2-40B4-BE49-F238E27FC236}">
                <a16:creationId xmlns:a16="http://schemas.microsoft.com/office/drawing/2014/main" id="{85705B58-E6A9-CFA2-5CD8-068226CA5B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rcRect t="6584" b="9171"/>
          <a:stretch/>
        </p:blipFill>
        <p:spPr>
          <a:xfrm>
            <a:off x="-21376" y="0"/>
            <a:ext cx="12191980" cy="6855970"/>
          </a:xfrm>
          <a:prstGeom prst="rect">
            <a:avLst/>
          </a:prstGeom>
        </p:spPr>
      </p:pic>
      <p:pic>
        <p:nvPicPr>
          <p:cNvPr id="5" name="Image 4" descr="image décorative de la conception des yeux des taureaux">
            <a:extLst>
              <a:ext uri="{FF2B5EF4-FFF2-40B4-BE49-F238E27FC236}">
                <a16:creationId xmlns:a16="http://schemas.microsoft.com/office/drawing/2014/main" id="{7D39606D-7565-6743-ECCE-630CD68CE4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rcRect t="6584" b="9171"/>
          <a:stretch/>
        </p:blipFill>
        <p:spPr>
          <a:xfrm>
            <a:off x="21396" y="0"/>
            <a:ext cx="12191980" cy="685597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290B18C-4007-4A00-0285-54C237C9D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2000">
                <a:schemeClr val="bg2">
                  <a:lumMod val="75000"/>
                  <a:alpha val="3000"/>
                </a:schemeClr>
              </a:gs>
              <a:gs pos="100000">
                <a:sysClr val="windowText" lastClr="000000">
                  <a:alpha val="70000"/>
                </a:sysClr>
              </a:gs>
            </a:gsLst>
            <a:path path="circle">
              <a:fillToRect l="50000" t="5000" r="50000" b="95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97FBDB4-E592-43DF-518C-D50E9ABBD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6" y="243840"/>
            <a:ext cx="10353761" cy="1326321"/>
          </a:xfrm>
        </p:spPr>
        <p:txBody>
          <a:bodyPr rtlCol="0">
            <a:normAutofit/>
          </a:bodyPr>
          <a:lstStyle/>
          <a:p>
            <a:r>
              <a:rPr lang="fr-FR"/>
              <a:t>Organisation de la journée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D38CFCA-4A92-4594-1F37-91E6A73E43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4107" y="1940521"/>
            <a:ext cx="4042253" cy="52826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r-FR" b="1"/>
              <a:t>Rendez-vous le 27/10/2025 à 9h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D959D089-07C7-AFBA-CFA7-027D38101485}"/>
              </a:ext>
            </a:extLst>
          </p:cNvPr>
          <p:cNvCxnSpPr>
            <a:cxnSpLocks/>
          </p:cNvCxnSpPr>
          <p:nvPr/>
        </p:nvCxnSpPr>
        <p:spPr>
          <a:xfrm>
            <a:off x="-16042" y="3300984"/>
            <a:ext cx="12202688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F6BB642-CB52-89DB-2D96-B0723A578762}"/>
              </a:ext>
            </a:extLst>
          </p:cNvPr>
          <p:cNvCxnSpPr/>
          <p:nvPr/>
        </p:nvCxnSpPr>
        <p:spPr>
          <a:xfrm>
            <a:off x="-16042" y="5586984"/>
            <a:ext cx="12186646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B2F406E4-066B-B62B-FFE4-8B6237F87481}"/>
              </a:ext>
            </a:extLst>
          </p:cNvPr>
          <p:cNvCxnSpPr>
            <a:cxnSpLocks/>
          </p:cNvCxnSpPr>
          <p:nvPr/>
        </p:nvCxnSpPr>
        <p:spPr>
          <a:xfrm>
            <a:off x="612648" y="3300984"/>
            <a:ext cx="0" cy="2286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5049DF4D-D865-9B0E-344E-96CE39428A66}"/>
              </a:ext>
            </a:extLst>
          </p:cNvPr>
          <p:cNvSpPr txBox="1"/>
          <p:nvPr/>
        </p:nvSpPr>
        <p:spPr>
          <a:xfrm>
            <a:off x="192024" y="2839318"/>
            <a:ext cx="110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/>
              <a:t>9h00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FA8D1EFE-DAFF-D8C5-4F04-B93C893338D8}"/>
              </a:ext>
            </a:extLst>
          </p:cNvPr>
          <p:cNvSpPr txBox="1"/>
          <p:nvPr/>
        </p:nvSpPr>
        <p:spPr>
          <a:xfrm>
            <a:off x="3255234" y="2827626"/>
            <a:ext cx="110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/>
              <a:t>12h00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1DA0312-DC2A-4731-8FF7-D385068CD597}"/>
              </a:ext>
            </a:extLst>
          </p:cNvPr>
          <p:cNvSpPr txBox="1"/>
          <p:nvPr/>
        </p:nvSpPr>
        <p:spPr>
          <a:xfrm rot="16200000">
            <a:off x="92886" y="4120817"/>
            <a:ext cx="1975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Explication des règles</a:t>
            </a: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079EE2BF-BB6D-617A-8C81-E377C2E4BFC8}"/>
              </a:ext>
            </a:extLst>
          </p:cNvPr>
          <p:cNvCxnSpPr/>
          <p:nvPr/>
        </p:nvCxnSpPr>
        <p:spPr>
          <a:xfrm>
            <a:off x="1636776" y="3300983"/>
            <a:ext cx="0" cy="228600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666BB825-DAD1-EE47-76F7-90DA241B013C}"/>
              </a:ext>
            </a:extLst>
          </p:cNvPr>
          <p:cNvSpPr txBox="1"/>
          <p:nvPr/>
        </p:nvSpPr>
        <p:spPr>
          <a:xfrm>
            <a:off x="1936243" y="4029379"/>
            <a:ext cx="15727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Début des matchs de Qualif</a:t>
            </a: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6655C9B2-CBD4-1AEA-7CDB-51F35757FF0E}"/>
              </a:ext>
            </a:extLst>
          </p:cNvPr>
          <p:cNvCxnSpPr>
            <a:cxnSpLocks/>
            <a:stCxn id="19" idx="2"/>
          </p:cNvCxnSpPr>
          <p:nvPr/>
        </p:nvCxnSpPr>
        <p:spPr>
          <a:xfrm>
            <a:off x="3808446" y="3289291"/>
            <a:ext cx="0" cy="58854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92C1330F-D192-2DEA-189A-465DE8801923}"/>
              </a:ext>
            </a:extLst>
          </p:cNvPr>
          <p:cNvCxnSpPr/>
          <p:nvPr/>
        </p:nvCxnSpPr>
        <p:spPr>
          <a:xfrm>
            <a:off x="8895558" y="3285231"/>
            <a:ext cx="0" cy="229769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oneTexte 30">
            <a:extLst>
              <a:ext uri="{FF2B5EF4-FFF2-40B4-BE49-F238E27FC236}">
                <a16:creationId xmlns:a16="http://schemas.microsoft.com/office/drawing/2014/main" id="{6CE93921-B5A6-7953-A949-9F1352BF560B}"/>
              </a:ext>
            </a:extLst>
          </p:cNvPr>
          <p:cNvSpPr txBox="1"/>
          <p:nvPr/>
        </p:nvSpPr>
        <p:spPr>
          <a:xfrm>
            <a:off x="8342346" y="2803467"/>
            <a:ext cx="110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/>
              <a:t>17h00</a:t>
            </a:r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A3E33529-8BD3-4A36-980E-3DF4F6633373}"/>
              </a:ext>
            </a:extLst>
          </p:cNvPr>
          <p:cNvCxnSpPr/>
          <p:nvPr/>
        </p:nvCxnSpPr>
        <p:spPr>
          <a:xfrm>
            <a:off x="9834342" y="3285230"/>
            <a:ext cx="0" cy="229769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ZoneTexte 32">
            <a:extLst>
              <a:ext uri="{FF2B5EF4-FFF2-40B4-BE49-F238E27FC236}">
                <a16:creationId xmlns:a16="http://schemas.microsoft.com/office/drawing/2014/main" id="{1527FD3D-4307-36B7-0DA4-C1175EAC8202}"/>
              </a:ext>
            </a:extLst>
          </p:cNvPr>
          <p:cNvSpPr txBox="1"/>
          <p:nvPr/>
        </p:nvSpPr>
        <p:spPr>
          <a:xfrm>
            <a:off x="9281130" y="2791776"/>
            <a:ext cx="110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/>
              <a:t>18h00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137F8AFE-A3CB-058B-9A39-90A7EFEABA4E}"/>
              </a:ext>
            </a:extLst>
          </p:cNvPr>
          <p:cNvSpPr txBox="1"/>
          <p:nvPr/>
        </p:nvSpPr>
        <p:spPr>
          <a:xfrm rot="16200000">
            <a:off x="8774567" y="4200219"/>
            <a:ext cx="110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/>
              <a:t>Finale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16C78E9E-0A1F-477E-C07C-7B8C5A8246F5}"/>
              </a:ext>
            </a:extLst>
          </p:cNvPr>
          <p:cNvSpPr txBox="1"/>
          <p:nvPr/>
        </p:nvSpPr>
        <p:spPr>
          <a:xfrm>
            <a:off x="4977604" y="4167878"/>
            <a:ext cx="2236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/>
              <a:t>Matchs de Qualif + </a:t>
            </a:r>
          </a:p>
          <a:p>
            <a:pPr algn="ctr"/>
            <a:r>
              <a:rPr lang="fr-FR"/>
              <a:t>Demi-Finale 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31F1E1A8-963B-F079-7DFF-1826E4D314AD}"/>
              </a:ext>
            </a:extLst>
          </p:cNvPr>
          <p:cNvSpPr txBox="1"/>
          <p:nvPr/>
        </p:nvSpPr>
        <p:spPr>
          <a:xfrm>
            <a:off x="9834342" y="4108981"/>
            <a:ext cx="2155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/>
              <a:t>Remise des prix </a:t>
            </a:r>
          </a:p>
          <a:p>
            <a:pPr algn="ctr"/>
            <a:r>
              <a:rPr lang="fr-FR"/>
              <a:t>FIN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1D986D1C-709F-F28D-5DA1-949C7F2801A7}"/>
              </a:ext>
            </a:extLst>
          </p:cNvPr>
          <p:cNvSpPr txBox="1"/>
          <p:nvPr/>
        </p:nvSpPr>
        <p:spPr>
          <a:xfrm>
            <a:off x="1144494" y="2839317"/>
            <a:ext cx="110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/>
              <a:t>10h00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B62EB9F8-1B59-16AC-EAB3-61013AA6F66A}"/>
              </a:ext>
            </a:extLst>
          </p:cNvPr>
          <p:cNvSpPr txBox="1"/>
          <p:nvPr/>
        </p:nvSpPr>
        <p:spPr>
          <a:xfrm>
            <a:off x="1085480" y="5873616"/>
            <a:ext cx="2807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/>
              <a:t>Les 6 équipes font leurs premiers matchs</a:t>
            </a:r>
          </a:p>
        </p:txBody>
      </p: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EAFF6DED-E098-79D5-C4EA-97A28E14BA57}"/>
              </a:ext>
            </a:extLst>
          </p:cNvPr>
          <p:cNvCxnSpPr/>
          <p:nvPr/>
        </p:nvCxnSpPr>
        <p:spPr>
          <a:xfrm>
            <a:off x="4098768" y="6196782"/>
            <a:ext cx="1017270" cy="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ZoneTexte 43">
            <a:extLst>
              <a:ext uri="{FF2B5EF4-FFF2-40B4-BE49-F238E27FC236}">
                <a16:creationId xmlns:a16="http://schemas.microsoft.com/office/drawing/2014/main" id="{A8D613DD-43B9-7BE7-333B-C327981B7445}"/>
              </a:ext>
            </a:extLst>
          </p:cNvPr>
          <p:cNvSpPr txBox="1"/>
          <p:nvPr/>
        </p:nvSpPr>
        <p:spPr>
          <a:xfrm>
            <a:off x="5012127" y="5887489"/>
            <a:ext cx="3019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/>
              <a:t>4 meilleures équipes passe en demi finale </a:t>
            </a:r>
          </a:p>
        </p:txBody>
      </p: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76F7C338-55DE-C9AC-D928-2DA33C58763A}"/>
              </a:ext>
            </a:extLst>
          </p:cNvPr>
          <p:cNvCxnSpPr/>
          <p:nvPr/>
        </p:nvCxnSpPr>
        <p:spPr>
          <a:xfrm>
            <a:off x="7833711" y="6210654"/>
            <a:ext cx="1017270" cy="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ZoneTexte 45">
            <a:extLst>
              <a:ext uri="{FF2B5EF4-FFF2-40B4-BE49-F238E27FC236}">
                <a16:creationId xmlns:a16="http://schemas.microsoft.com/office/drawing/2014/main" id="{01C0602A-1EEF-73D3-38F1-55002315081D}"/>
              </a:ext>
            </a:extLst>
          </p:cNvPr>
          <p:cNvSpPr txBox="1"/>
          <p:nvPr/>
        </p:nvSpPr>
        <p:spPr>
          <a:xfrm>
            <a:off x="8918942" y="5887489"/>
            <a:ext cx="2606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/>
              <a:t>Puis les 2 gagnants en finale</a:t>
            </a:r>
          </a:p>
        </p:txBody>
      </p: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6814F6B1-BF39-7F13-9A3D-5DA9BBFDBE0C}"/>
              </a:ext>
            </a:extLst>
          </p:cNvPr>
          <p:cNvCxnSpPr>
            <a:cxnSpLocks/>
          </p:cNvCxnSpPr>
          <p:nvPr/>
        </p:nvCxnSpPr>
        <p:spPr>
          <a:xfrm>
            <a:off x="3791652" y="4149708"/>
            <a:ext cx="0" cy="58854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A48E2361-28CA-DC0D-BC5B-CE712329C4C5}"/>
              </a:ext>
            </a:extLst>
          </p:cNvPr>
          <p:cNvCxnSpPr>
            <a:cxnSpLocks/>
          </p:cNvCxnSpPr>
          <p:nvPr/>
        </p:nvCxnSpPr>
        <p:spPr>
          <a:xfrm>
            <a:off x="3791652" y="4994375"/>
            <a:ext cx="0" cy="58854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31442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3E744FB6-9378-FB6C-0E24-F580CF8CD5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image décorative de la conception des yeux des taureaux">
            <a:extLst>
              <a:ext uri="{FF2B5EF4-FFF2-40B4-BE49-F238E27FC236}">
                <a16:creationId xmlns:a16="http://schemas.microsoft.com/office/drawing/2014/main" id="{DE9D6A8E-0C93-15B6-BAC4-57FDD00375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rcRect t="6584" b="9171"/>
          <a:stretch/>
        </p:blipFill>
        <p:spPr>
          <a:xfrm>
            <a:off x="-5314" y="2030"/>
            <a:ext cx="12191980" cy="685597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A560FF0-7C76-11DA-F39A-20E6E99A96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2000">
                <a:schemeClr val="bg2">
                  <a:lumMod val="75000"/>
                  <a:alpha val="3000"/>
                </a:schemeClr>
              </a:gs>
              <a:gs pos="100000">
                <a:sysClr val="windowText" lastClr="000000">
                  <a:alpha val="70000"/>
                </a:sysClr>
              </a:gs>
            </a:gsLst>
            <a:path path="circle">
              <a:fillToRect l="50000" t="5000" r="50000" b="95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B101ED-DDF0-4745-B8A8-478158167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6" y="243840"/>
            <a:ext cx="10353761" cy="1326321"/>
          </a:xfrm>
        </p:spPr>
        <p:txBody>
          <a:bodyPr rtlCol="0">
            <a:normAutofit/>
          </a:bodyPr>
          <a:lstStyle/>
          <a:p>
            <a:r>
              <a:rPr lang="fr-FR"/>
              <a:t>EN Live ?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670E42D-16BE-80E8-472E-944EDC193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331" y="1811971"/>
            <a:ext cx="6831173" cy="3695136"/>
          </a:xfrm>
        </p:spPr>
        <p:txBody>
          <a:bodyPr/>
          <a:lstStyle/>
          <a:p>
            <a:pPr marL="0" indent="0">
              <a:buNone/>
            </a:pPr>
            <a:r>
              <a:rPr lang="fr-FR"/>
              <a:t>Le staff est heureux de vous annoncer que l’événement sera diffusé en live sur Twitch, sur la chaîne MDS créée pour l’occasion.</a:t>
            </a:r>
          </a:p>
        </p:txBody>
      </p:sp>
      <p:pic>
        <p:nvPicPr>
          <p:cNvPr id="4" name="Image 3" descr="Une image contenant Graphique, symbole, graphisme, logo&#10;&#10;Le contenu généré par l’IA peut être incorrect.">
            <a:extLst>
              <a:ext uri="{FF2B5EF4-FFF2-40B4-BE49-F238E27FC236}">
                <a16:creationId xmlns:a16="http://schemas.microsoft.com/office/drawing/2014/main" id="{922353FF-53CC-F5E7-C3F2-DBC900C7DC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848079" y="292509"/>
            <a:ext cx="3038924" cy="3038924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7672628-E20C-64E4-9374-1749B9C67E26}"/>
              </a:ext>
            </a:extLst>
          </p:cNvPr>
          <p:cNvCxnSpPr>
            <a:cxnSpLocks/>
            <a:endCxn id="5" idx="3"/>
          </p:cNvCxnSpPr>
          <p:nvPr/>
        </p:nvCxnSpPr>
        <p:spPr>
          <a:xfrm>
            <a:off x="0" y="3429000"/>
            <a:ext cx="12186666" cy="1015"/>
          </a:xfrm>
          <a:prstGeom prst="line">
            <a:avLst/>
          </a:prstGeom>
          <a:ln w="7302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A2511FE0-1BD2-D2F6-37D6-170BEF2A3623}"/>
              </a:ext>
            </a:extLst>
          </p:cNvPr>
          <p:cNvSpPr txBox="1"/>
          <p:nvPr/>
        </p:nvSpPr>
        <p:spPr>
          <a:xfrm>
            <a:off x="4678785" y="3853007"/>
            <a:ext cx="282378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400" b="1">
                <a:latin typeface="+mj-lt"/>
              </a:rPr>
              <a:t>SPONSOR ?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8AF78D8-4200-C80A-E342-4A40C26C1837}"/>
              </a:ext>
            </a:extLst>
          </p:cNvPr>
          <p:cNvSpPr txBox="1"/>
          <p:nvPr/>
        </p:nvSpPr>
        <p:spPr>
          <a:xfrm>
            <a:off x="913796" y="4891552"/>
            <a:ext cx="61836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Logitech a accepté de nous accompagner dans cette petite aventure</a:t>
            </a:r>
            <a:br>
              <a:rPr lang="fr-FR"/>
            </a:br>
            <a:r>
              <a:rPr lang="fr-FR"/>
              <a:t>et permet de faire gagner 5 souris aux gagnants.</a:t>
            </a:r>
          </a:p>
        </p:txBody>
      </p:sp>
      <p:pic>
        <p:nvPicPr>
          <p:cNvPr id="15" name="Image 14" descr="Une image contenant Police, Graphique, symbole, logo&#10;&#10;Le contenu généré par l’IA peut être incorrect.">
            <a:extLst>
              <a:ext uri="{FF2B5EF4-FFF2-40B4-BE49-F238E27FC236}">
                <a16:creationId xmlns:a16="http://schemas.microsoft.com/office/drawing/2014/main" id="{ED41D323-64DF-1FF0-A16F-642AF52690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619587" y="4207048"/>
            <a:ext cx="3495908" cy="196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011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BF826CBA-77FE-5A57-4C78-B8F7096E5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image décorative de la conception des yeux des taureaux">
            <a:extLst>
              <a:ext uri="{FF2B5EF4-FFF2-40B4-BE49-F238E27FC236}">
                <a16:creationId xmlns:a16="http://schemas.microsoft.com/office/drawing/2014/main" id="{B6D494A9-2F4C-AC8D-4B05-51D77B8347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rcRect t="6584" b="9171"/>
          <a:stretch/>
        </p:blipFill>
        <p:spPr>
          <a:xfrm>
            <a:off x="-5314" y="2030"/>
            <a:ext cx="12191980" cy="685597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E59D41B-F728-D3FF-A62C-14B4A01A4A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2000">
                <a:schemeClr val="bg2">
                  <a:lumMod val="75000"/>
                  <a:alpha val="3000"/>
                </a:schemeClr>
              </a:gs>
              <a:gs pos="100000">
                <a:sysClr val="windowText" lastClr="000000">
                  <a:alpha val="70000"/>
                </a:sysClr>
              </a:gs>
            </a:gsLst>
            <a:path path="circle">
              <a:fillToRect l="50000" t="5000" r="50000" b="95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6F284B1-6755-4376-CFCB-13B3619B2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93591"/>
            <a:ext cx="10353761" cy="1326321"/>
          </a:xfrm>
        </p:spPr>
        <p:txBody>
          <a:bodyPr rtlCol="0">
            <a:normAutofit/>
          </a:bodyPr>
          <a:lstStyle/>
          <a:p>
            <a:r>
              <a:rPr lang="fr-FR" sz="4400"/>
              <a:t>Alors vous en pensez quoi ??</a:t>
            </a:r>
          </a:p>
        </p:txBody>
      </p:sp>
      <p:pic>
        <p:nvPicPr>
          <p:cNvPr id="4" name="Image 3" descr="Une image contenant personne, ordinateur, intérieur, habits&#10;&#10;Le contenu généré par l’IA peut être incorrect.">
            <a:extLst>
              <a:ext uri="{FF2B5EF4-FFF2-40B4-BE49-F238E27FC236}">
                <a16:creationId xmlns:a16="http://schemas.microsoft.com/office/drawing/2014/main" id="{71EE9246-BC01-3E07-02B8-4C262CC7D9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82534" y="2481943"/>
            <a:ext cx="6907105" cy="3914026"/>
          </a:xfrm>
          <a:prstGeom prst="rect">
            <a:avLst/>
          </a:prstGeom>
          <a:ln w="38100">
            <a:solidFill>
              <a:schemeClr val="dk1"/>
            </a:solidFill>
          </a:ln>
        </p:spPr>
      </p:pic>
      <p:pic>
        <p:nvPicPr>
          <p:cNvPr id="8" name="Image 7" descr="Une image contenant texte, Visage humain, homme, affiche&#10;&#10;Le contenu généré par l’IA peut être incorrect.">
            <a:extLst>
              <a:ext uri="{FF2B5EF4-FFF2-40B4-BE49-F238E27FC236}">
                <a16:creationId xmlns:a16="http://schemas.microsoft.com/office/drawing/2014/main" id="{185718E0-5308-D5AF-2756-9BD6F833E8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3754" y="2481944"/>
            <a:ext cx="2610624" cy="3914026"/>
          </a:xfrm>
          <a:prstGeom prst="rect">
            <a:avLst/>
          </a:prstGeom>
          <a:ln w="41275">
            <a:solidFill>
              <a:schemeClr val="dk1"/>
            </a:solidFill>
          </a:ln>
        </p:spPr>
      </p:pic>
    </p:spTree>
    <p:extLst>
      <p:ext uri="{BB962C8B-B14F-4D97-AF65-F5344CB8AC3E}">
        <p14:creationId xmlns:p14="http://schemas.microsoft.com/office/powerpoint/2010/main" val="31028307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4998_TF44600913.potx" id="{3F4B8F92-26ED-416A-B278-0F43EAA51522}" vid="{65513B1A-6191-4BF0-AA8C-C8D2E0271573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57D98229-7B95-4B48-98C8-487C48B3172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53DAA06-94EB-4823-9E76-54CD605DE3C0}">
  <ds:schemaRefs>
    <ds:schemaRef ds:uri="16c05727-aa75-4e4a-9b5f-8a80a1165891"/>
    <ds:schemaRef ds:uri="71af3243-3dd4-4a8d-8c0d-dd76da1f02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8F5A5B28-3D16-4621-8849-6D474A759E29}">
  <ds:schemaRefs>
    <ds:schemaRef ds:uri="71af3243-3dd4-4a8d-8c0d-dd76da1f02a5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Conception Damas</Template>
  <Application>Microsoft Office PowerPoint</Application>
  <PresentationFormat>Widescreen</PresentationFormat>
  <Slides>9</Slides>
  <Notes>9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Damas</vt:lpstr>
      <vt:lpstr>Projet</vt:lpstr>
      <vt:lpstr>LAN PARTY</vt:lpstr>
      <vt:lpstr>Taches pour le Staff </vt:lpstr>
      <vt:lpstr>Matériel nécessaire pour 3 jours</vt:lpstr>
      <vt:lpstr>Plan de la salle</vt:lpstr>
      <vt:lpstr>Espace Commun</vt:lpstr>
      <vt:lpstr>Organisation de la journée</vt:lpstr>
      <vt:lpstr>EN Live ?</vt:lpstr>
      <vt:lpstr>Alors vous en pensez quoi ??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BURNEL Matthieu</dc:creator>
  <cp:revision>1</cp:revision>
  <dcterms:created xsi:type="dcterms:W3CDTF">2025-10-09T08:43:47Z</dcterms:created>
  <dcterms:modified xsi:type="dcterms:W3CDTF">2025-10-09T15:00:56Z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